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9"/>
  </p:notesMasterIdLst>
  <p:sldIdLst>
    <p:sldId id="256" r:id="rId2"/>
    <p:sldId id="257" r:id="rId3"/>
    <p:sldId id="258" r:id="rId4"/>
    <p:sldId id="260" r:id="rId5"/>
    <p:sldId id="261" r:id="rId6"/>
    <p:sldId id="262" r:id="rId7"/>
    <p:sldId id="263" r:id="rId8"/>
  </p:sldIdLst>
  <p:sldSz cx="9144000" cy="5143500" type="screen16x9"/>
  <p:notesSz cx="6858000" cy="9144000"/>
  <p:embeddedFontLst>
    <p:embeddedFont>
      <p:font typeface="Barlow" panose="00000500000000000000" pitchFamily="2" charset="0"/>
      <p:regular r:id="rId10"/>
      <p:bold r:id="rId11"/>
      <p:italic r:id="rId12"/>
      <p:boldItalic r:id="rId13"/>
    </p:embeddedFont>
    <p:embeddedFont>
      <p:font typeface="Barlow Condensed" panose="00000506000000000000" pitchFamily="2" charset="0"/>
      <p:regular r:id="rId14"/>
      <p:bold r:id="rId15"/>
      <p:italic r:id="rId16"/>
      <p:boldItalic r:id="rId17"/>
    </p:embeddedFont>
    <p:embeddedFont>
      <p:font typeface="Barlow Condensed SemiBold" panose="00000706000000000000" pitchFamily="2" charset="0"/>
      <p:regular r:id="rId18"/>
      <p:bold r:id="rId19"/>
      <p:italic r:id="rId20"/>
      <p:boldItalic r:id="rId21"/>
    </p:embeddedFont>
    <p:embeddedFont>
      <p:font typeface="Montserrat" panose="00000500000000000000" pitchFamily="2" charset="0"/>
      <p:regular r:id="rId22"/>
      <p:bold r:id="rId23"/>
      <p:italic r:id="rId24"/>
      <p:boldItalic r:id="rId25"/>
    </p:embeddedFont>
    <p:embeddedFont>
      <p:font typeface="Roboto Condensed Light" panose="02000000000000000000" pitchFamily="2"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73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dd0c7d16c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db0f9523dd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db0f9523dd_0_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116f4a803e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116f4a803e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
        <p:cNvGrpSpPr/>
        <p:nvPr/>
      </p:nvGrpSpPr>
      <p:grpSpPr>
        <a:xfrm>
          <a:off x="0" y="0"/>
          <a:ext cx="0" cy="0"/>
          <a:chOff x="0" y="0"/>
          <a:chExt cx="0" cy="0"/>
        </a:xfrm>
      </p:grpSpPr>
      <p:sp>
        <p:nvSpPr>
          <p:cNvPr id="1333" name="Google Shape;1333;g1fabcb22738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4" name="Google Shape;1334;g1fabcb22738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1fabcb22738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 name="Google Shape;1395;g1fabcb2273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1845025" y="-739063"/>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640750" y="3098662"/>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7199942">
            <a:off x="1013094" y="4239091"/>
            <a:ext cx="1492189" cy="1554017"/>
            <a:chOff x="4445625" y="1829838"/>
            <a:chExt cx="739125" cy="769750"/>
          </a:xfrm>
        </p:grpSpPr>
        <p:sp>
          <p:nvSpPr>
            <p:cNvPr id="12" name="Google Shape;12;p2"/>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rot="435267">
            <a:off x="6817947" y="-47414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8250213" y="4120884"/>
            <a:ext cx="361129" cy="3106418"/>
            <a:chOff x="6317900" y="1197313"/>
            <a:chExt cx="180700" cy="1554375"/>
          </a:xfrm>
        </p:grpSpPr>
        <p:sp>
          <p:nvSpPr>
            <p:cNvPr id="22" name="Google Shape;22;p2"/>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rot="5400000">
            <a:off x="8716600" y="1537250"/>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2"/>
          <p:cNvCxnSpPr/>
          <p:nvPr/>
        </p:nvCxnSpPr>
        <p:spPr>
          <a:xfrm rot="436104" flipH="1">
            <a:off x="7342476" y="-138003"/>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2"/>
          <p:cNvCxnSpPr/>
          <p:nvPr/>
        </p:nvCxnSpPr>
        <p:spPr>
          <a:xfrm rot="436104" flipH="1">
            <a:off x="7694851" y="-2736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31" name="Google Shape;31;p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65900" y="3852516"/>
            <a:ext cx="194400" cy="112209"/>
            <a:chOff x="265900" y="3852516"/>
            <a:chExt cx="194400" cy="112209"/>
          </a:xfrm>
        </p:grpSpPr>
        <p:sp>
          <p:nvSpPr>
            <p:cNvPr id="34" name="Google Shape;34;p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a:off x="609600" y="1603974"/>
            <a:ext cx="7924800" cy="154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500"/>
              <a:buNone/>
              <a:defRPr sz="48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7" name="Google Shape;37;p2"/>
          <p:cNvSpPr txBox="1">
            <a:spLocks noGrp="1"/>
          </p:cNvSpPr>
          <p:nvPr>
            <p:ph type="subTitle" idx="1"/>
          </p:nvPr>
        </p:nvSpPr>
        <p:spPr>
          <a:xfrm>
            <a:off x="2125800" y="3428332"/>
            <a:ext cx="4892400" cy="460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4"/>
        <p:cNvGrpSpPr/>
        <p:nvPr/>
      </p:nvGrpSpPr>
      <p:grpSpPr>
        <a:xfrm>
          <a:off x="0" y="0"/>
          <a:ext cx="0" cy="0"/>
          <a:chOff x="0" y="0"/>
          <a:chExt cx="0" cy="0"/>
        </a:xfrm>
      </p:grpSpPr>
      <p:sp>
        <p:nvSpPr>
          <p:cNvPr id="455" name="Google Shape;455;p11"/>
          <p:cNvSpPr txBox="1">
            <a:spLocks noGrp="1"/>
          </p:cNvSpPr>
          <p:nvPr>
            <p:ph type="title" hasCustomPrompt="1"/>
          </p:nvPr>
        </p:nvSpPr>
        <p:spPr>
          <a:xfrm>
            <a:off x="1766700" y="1533875"/>
            <a:ext cx="5610600" cy="137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0"/>
              <a:buNone/>
              <a:defRPr sz="10000">
                <a:solidFill>
                  <a:schemeClr val="lt1"/>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56" name="Google Shape;456;p11"/>
          <p:cNvSpPr txBox="1">
            <a:spLocks noGrp="1"/>
          </p:cNvSpPr>
          <p:nvPr>
            <p:ph type="subTitle" idx="1"/>
          </p:nvPr>
        </p:nvSpPr>
        <p:spPr>
          <a:xfrm>
            <a:off x="1766700" y="2906122"/>
            <a:ext cx="5610600" cy="70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8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57" name="Google Shape;457;p11"/>
          <p:cNvSpPr/>
          <p:nvPr/>
        </p:nvSpPr>
        <p:spPr>
          <a:xfrm rot="2352435">
            <a:off x="2482219" y="4250194"/>
            <a:ext cx="4319020" cy="272169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11"/>
          <p:cNvGrpSpPr/>
          <p:nvPr/>
        </p:nvGrpSpPr>
        <p:grpSpPr>
          <a:xfrm rot="5400000">
            <a:off x="4483925" y="4608575"/>
            <a:ext cx="315575" cy="366750"/>
            <a:chOff x="8558925" y="4522650"/>
            <a:chExt cx="315575" cy="366750"/>
          </a:xfrm>
        </p:grpSpPr>
        <p:grpSp>
          <p:nvGrpSpPr>
            <p:cNvPr id="459" name="Google Shape;459;p11"/>
            <p:cNvGrpSpPr/>
            <p:nvPr/>
          </p:nvGrpSpPr>
          <p:grpSpPr>
            <a:xfrm>
              <a:off x="8558925" y="4629825"/>
              <a:ext cx="107200" cy="107175"/>
              <a:chOff x="4125350" y="1946513"/>
              <a:chExt cx="107200" cy="107175"/>
            </a:xfrm>
          </p:grpSpPr>
          <p:sp>
            <p:nvSpPr>
              <p:cNvPr id="460" name="Google Shape;460;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11"/>
            <p:cNvGrpSpPr/>
            <p:nvPr/>
          </p:nvGrpSpPr>
          <p:grpSpPr>
            <a:xfrm>
              <a:off x="8711325" y="4782225"/>
              <a:ext cx="107200" cy="107175"/>
              <a:chOff x="4125350" y="1946513"/>
              <a:chExt cx="107200" cy="107175"/>
            </a:xfrm>
          </p:grpSpPr>
          <p:sp>
            <p:nvSpPr>
              <p:cNvPr id="463" name="Google Shape;463;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11"/>
            <p:cNvGrpSpPr/>
            <p:nvPr/>
          </p:nvGrpSpPr>
          <p:grpSpPr>
            <a:xfrm>
              <a:off x="8767300" y="4522650"/>
              <a:ext cx="107200" cy="107175"/>
              <a:chOff x="4125350" y="1946513"/>
              <a:chExt cx="107200" cy="107175"/>
            </a:xfrm>
          </p:grpSpPr>
          <p:sp>
            <p:nvSpPr>
              <p:cNvPr id="466" name="Google Shape;466;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 name="Google Shape;468;p11"/>
          <p:cNvGrpSpPr/>
          <p:nvPr/>
        </p:nvGrpSpPr>
        <p:grpSpPr>
          <a:xfrm rot="10800000" flipH="1">
            <a:off x="208200" y="3354166"/>
            <a:ext cx="194400" cy="112209"/>
            <a:chOff x="265900" y="3852516"/>
            <a:chExt cx="194400" cy="112209"/>
          </a:xfrm>
        </p:grpSpPr>
        <p:sp>
          <p:nvSpPr>
            <p:cNvPr id="469" name="Google Shape;469;p1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11"/>
          <p:cNvSpPr/>
          <p:nvPr/>
        </p:nvSpPr>
        <p:spPr>
          <a:xfrm rot="5400000" flipH="1">
            <a:off x="8802568" y="20379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11"/>
          <p:cNvGrpSpPr/>
          <p:nvPr/>
        </p:nvGrpSpPr>
        <p:grpSpPr>
          <a:xfrm>
            <a:off x="-988628" y="1266621"/>
            <a:ext cx="1391222" cy="1387652"/>
            <a:chOff x="4010510" y="4522646"/>
            <a:chExt cx="1391222" cy="1387652"/>
          </a:xfrm>
        </p:grpSpPr>
        <p:sp>
          <p:nvSpPr>
            <p:cNvPr id="473" name="Google Shape;473;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 name="Google Shape;474;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5" name="Google Shape;475;p11"/>
          <p:cNvGrpSpPr/>
          <p:nvPr/>
        </p:nvGrpSpPr>
        <p:grpSpPr>
          <a:xfrm rot="10800000">
            <a:off x="8625322" y="2848196"/>
            <a:ext cx="1391222" cy="1387652"/>
            <a:chOff x="4010510" y="4522646"/>
            <a:chExt cx="1391222" cy="1387652"/>
          </a:xfrm>
        </p:grpSpPr>
        <p:sp>
          <p:nvSpPr>
            <p:cNvPr id="476" name="Google Shape;476;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 name="Google Shape;477;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sp>
        <p:nvSpPr>
          <p:cNvPr id="478" name="Google Shape;478;p11"/>
          <p:cNvSpPr/>
          <p:nvPr/>
        </p:nvSpPr>
        <p:spPr>
          <a:xfrm rot="3600028">
            <a:off x="7176125" y="-243840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4913980">
            <a:off x="-1664938" y="-2531788"/>
            <a:ext cx="3365081" cy="3705126"/>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81"/>
        <p:cNvGrpSpPr/>
        <p:nvPr/>
      </p:nvGrpSpPr>
      <p:grpSpPr>
        <a:xfrm>
          <a:off x="0" y="0"/>
          <a:ext cx="0" cy="0"/>
          <a:chOff x="0" y="0"/>
          <a:chExt cx="0" cy="0"/>
        </a:xfrm>
      </p:grpSpPr>
      <p:sp>
        <p:nvSpPr>
          <p:cNvPr id="482" name="Google Shape;482;p13"/>
          <p:cNvSpPr txBox="1">
            <a:spLocks noGrp="1"/>
          </p:cNvSpPr>
          <p:nvPr>
            <p:ph type="subTitle" idx="1"/>
          </p:nvPr>
        </p:nvSpPr>
        <p:spPr>
          <a:xfrm>
            <a:off x="1648275" y="1206225"/>
            <a:ext cx="2907900" cy="393300"/>
          </a:xfrm>
          <a:prstGeom prst="rect">
            <a:avLst/>
          </a:prstGeom>
        </p:spPr>
        <p:txBody>
          <a:bodyPr spcFirstLastPara="1" wrap="square" lIns="91425" tIns="91425" rIns="91425" bIns="91425" anchor="b" anchorCtr="0">
            <a:noAutofit/>
          </a:bodyPr>
          <a:lstStyle>
            <a:lvl1pPr lv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3" name="Google Shape;483;p13"/>
          <p:cNvSpPr txBox="1">
            <a:spLocks noGrp="1"/>
          </p:cNvSpPr>
          <p:nvPr>
            <p:ph type="subTitle" idx="2"/>
          </p:nvPr>
        </p:nvSpPr>
        <p:spPr>
          <a:xfrm>
            <a:off x="5520925" y="1206225"/>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4" name="Google Shape;484;p13"/>
          <p:cNvSpPr txBox="1">
            <a:spLocks noGrp="1"/>
          </p:cNvSpPr>
          <p:nvPr>
            <p:ph type="subTitle" idx="3"/>
          </p:nvPr>
        </p:nvSpPr>
        <p:spPr>
          <a:xfrm>
            <a:off x="1648275" y="2300938"/>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5" name="Google Shape;485;p13"/>
          <p:cNvSpPr txBox="1">
            <a:spLocks noGrp="1"/>
          </p:cNvSpPr>
          <p:nvPr>
            <p:ph type="subTitle" idx="4"/>
          </p:nvPr>
        </p:nvSpPr>
        <p:spPr>
          <a:xfrm>
            <a:off x="5520925" y="2300938"/>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6" name="Google Shape;486;p13"/>
          <p:cNvSpPr txBox="1">
            <a:spLocks noGrp="1"/>
          </p:cNvSpPr>
          <p:nvPr>
            <p:ph type="subTitle" idx="5"/>
          </p:nvPr>
        </p:nvSpPr>
        <p:spPr>
          <a:xfrm>
            <a:off x="1648275" y="3429713"/>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7" name="Google Shape;487;p13"/>
          <p:cNvSpPr txBox="1">
            <a:spLocks noGrp="1"/>
          </p:cNvSpPr>
          <p:nvPr>
            <p:ph type="subTitle" idx="6"/>
          </p:nvPr>
        </p:nvSpPr>
        <p:spPr>
          <a:xfrm>
            <a:off x="5520925" y="3429713"/>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8" name="Google Shape;48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9" name="Google Shape;489;p13"/>
          <p:cNvSpPr txBox="1">
            <a:spLocks noGrp="1"/>
          </p:cNvSpPr>
          <p:nvPr>
            <p:ph type="subTitle" idx="7"/>
          </p:nvPr>
        </p:nvSpPr>
        <p:spPr>
          <a:xfrm>
            <a:off x="1648275" y="1503027"/>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0" name="Google Shape;490;p13"/>
          <p:cNvSpPr txBox="1">
            <a:spLocks noGrp="1"/>
          </p:cNvSpPr>
          <p:nvPr>
            <p:ph type="subTitle" idx="8"/>
          </p:nvPr>
        </p:nvSpPr>
        <p:spPr>
          <a:xfrm>
            <a:off x="5520925" y="1503027"/>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1" name="Google Shape;491;p13"/>
          <p:cNvSpPr txBox="1">
            <a:spLocks noGrp="1"/>
          </p:cNvSpPr>
          <p:nvPr>
            <p:ph type="subTitle" idx="9"/>
          </p:nvPr>
        </p:nvSpPr>
        <p:spPr>
          <a:xfrm>
            <a:off x="1648275" y="2646526"/>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2" name="Google Shape;492;p13"/>
          <p:cNvSpPr txBox="1">
            <a:spLocks noGrp="1"/>
          </p:cNvSpPr>
          <p:nvPr>
            <p:ph type="subTitle" idx="13"/>
          </p:nvPr>
        </p:nvSpPr>
        <p:spPr>
          <a:xfrm>
            <a:off x="5520925" y="2646526"/>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3" name="Google Shape;493;p13"/>
          <p:cNvSpPr txBox="1">
            <a:spLocks noGrp="1"/>
          </p:cNvSpPr>
          <p:nvPr>
            <p:ph type="subTitle" idx="14"/>
          </p:nvPr>
        </p:nvSpPr>
        <p:spPr>
          <a:xfrm>
            <a:off x="1648275" y="3790025"/>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4" name="Google Shape;494;p13"/>
          <p:cNvSpPr txBox="1">
            <a:spLocks noGrp="1"/>
          </p:cNvSpPr>
          <p:nvPr>
            <p:ph type="subTitle" idx="15"/>
          </p:nvPr>
        </p:nvSpPr>
        <p:spPr>
          <a:xfrm>
            <a:off x="5520925" y="3790025"/>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5" name="Google Shape;495;p13"/>
          <p:cNvSpPr/>
          <p:nvPr/>
        </p:nvSpPr>
        <p:spPr>
          <a:xfrm rot="10800000">
            <a:off x="-1426853" y="-1062630"/>
            <a:ext cx="3177828" cy="200255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 name="Google Shape;496;p13"/>
          <p:cNvGrpSpPr/>
          <p:nvPr/>
        </p:nvGrpSpPr>
        <p:grpSpPr>
          <a:xfrm>
            <a:off x="3833550" y="4634650"/>
            <a:ext cx="1476900" cy="1476900"/>
            <a:chOff x="-802775" y="4608575"/>
            <a:chExt cx="1476900" cy="1476900"/>
          </a:xfrm>
        </p:grpSpPr>
        <p:sp>
          <p:nvSpPr>
            <p:cNvPr id="497" name="Google Shape;497;p13"/>
            <p:cNvSpPr/>
            <p:nvPr/>
          </p:nvSpPr>
          <p:spPr>
            <a:xfrm>
              <a:off x="-671975" y="4739375"/>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802775" y="4608575"/>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13"/>
          <p:cNvSpPr/>
          <p:nvPr/>
        </p:nvSpPr>
        <p:spPr>
          <a:xfrm rot="-1297775">
            <a:off x="7887277" y="-719144"/>
            <a:ext cx="2209823" cy="1811858"/>
          </a:xfrm>
          <a:custGeom>
            <a:avLst/>
            <a:gdLst/>
            <a:ahLst/>
            <a:cxnLst/>
            <a:rect l="l" t="t" r="r" b="b"/>
            <a:pathLst>
              <a:path w="19718" h="16167" extrusionOk="0">
                <a:moveTo>
                  <a:pt x="1357" y="1"/>
                </a:moveTo>
                <a:cubicBezTo>
                  <a:pt x="1216" y="1"/>
                  <a:pt x="1067" y="31"/>
                  <a:pt x="905" y="105"/>
                </a:cubicBezTo>
                <a:cubicBezTo>
                  <a:pt x="298" y="391"/>
                  <a:pt x="0" y="1236"/>
                  <a:pt x="0" y="1867"/>
                </a:cubicBezTo>
                <a:cubicBezTo>
                  <a:pt x="12" y="3082"/>
                  <a:pt x="691" y="4236"/>
                  <a:pt x="1608" y="5022"/>
                </a:cubicBezTo>
                <a:cubicBezTo>
                  <a:pt x="2548" y="5808"/>
                  <a:pt x="3703" y="6272"/>
                  <a:pt x="4894" y="6558"/>
                </a:cubicBezTo>
                <a:cubicBezTo>
                  <a:pt x="5549" y="6713"/>
                  <a:pt x="6239" y="6820"/>
                  <a:pt x="6847" y="7130"/>
                </a:cubicBezTo>
                <a:cubicBezTo>
                  <a:pt x="7454" y="7427"/>
                  <a:pt x="7990" y="7999"/>
                  <a:pt x="8037" y="8677"/>
                </a:cubicBezTo>
                <a:cubicBezTo>
                  <a:pt x="8097" y="9392"/>
                  <a:pt x="7632" y="10023"/>
                  <a:pt x="7216" y="10606"/>
                </a:cubicBezTo>
                <a:cubicBezTo>
                  <a:pt x="6442" y="11654"/>
                  <a:pt x="5715" y="12952"/>
                  <a:pt x="6108" y="14202"/>
                </a:cubicBezTo>
                <a:cubicBezTo>
                  <a:pt x="6418" y="15154"/>
                  <a:pt x="7335" y="15821"/>
                  <a:pt x="8323" y="16047"/>
                </a:cubicBezTo>
                <a:cubicBezTo>
                  <a:pt x="8686" y="16132"/>
                  <a:pt x="9058" y="16166"/>
                  <a:pt x="9431" y="16166"/>
                </a:cubicBezTo>
                <a:cubicBezTo>
                  <a:pt x="10062" y="16166"/>
                  <a:pt x="10698" y="16067"/>
                  <a:pt x="11311" y="15940"/>
                </a:cubicBezTo>
                <a:cubicBezTo>
                  <a:pt x="12621" y="15690"/>
                  <a:pt x="14062" y="15202"/>
                  <a:pt x="14598" y="13976"/>
                </a:cubicBezTo>
                <a:cubicBezTo>
                  <a:pt x="14883" y="13321"/>
                  <a:pt x="14836" y="12595"/>
                  <a:pt x="15074" y="11928"/>
                </a:cubicBezTo>
                <a:cubicBezTo>
                  <a:pt x="15526" y="10630"/>
                  <a:pt x="16860" y="9904"/>
                  <a:pt x="17800" y="8904"/>
                </a:cubicBezTo>
                <a:cubicBezTo>
                  <a:pt x="19158" y="7487"/>
                  <a:pt x="19717" y="5368"/>
                  <a:pt x="19277" y="3463"/>
                </a:cubicBezTo>
                <a:cubicBezTo>
                  <a:pt x="19110" y="2772"/>
                  <a:pt x="18812" y="2105"/>
                  <a:pt x="18312" y="1617"/>
                </a:cubicBezTo>
                <a:cubicBezTo>
                  <a:pt x="17848" y="1165"/>
                  <a:pt x="17241" y="903"/>
                  <a:pt x="16622" y="688"/>
                </a:cubicBezTo>
                <a:cubicBezTo>
                  <a:pt x="15563" y="336"/>
                  <a:pt x="14440" y="156"/>
                  <a:pt x="13314" y="156"/>
                </a:cubicBezTo>
                <a:cubicBezTo>
                  <a:pt x="12768" y="156"/>
                  <a:pt x="12221" y="198"/>
                  <a:pt x="11681" y="284"/>
                </a:cubicBezTo>
                <a:cubicBezTo>
                  <a:pt x="10168" y="522"/>
                  <a:pt x="8728" y="1105"/>
                  <a:pt x="7192" y="1272"/>
                </a:cubicBezTo>
                <a:cubicBezTo>
                  <a:pt x="6900" y="1303"/>
                  <a:pt x="6608" y="1319"/>
                  <a:pt x="6316" y="1319"/>
                </a:cubicBezTo>
                <a:cubicBezTo>
                  <a:pt x="5057" y="1319"/>
                  <a:pt x="3805" y="1034"/>
                  <a:pt x="2656" y="522"/>
                </a:cubicBezTo>
                <a:cubicBezTo>
                  <a:pt x="2184" y="313"/>
                  <a:pt x="1809" y="1"/>
                  <a:pt x="1357" y="1"/>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13"/>
          <p:cNvGrpSpPr/>
          <p:nvPr/>
        </p:nvGrpSpPr>
        <p:grpSpPr>
          <a:xfrm>
            <a:off x="296900" y="356125"/>
            <a:ext cx="315575" cy="366750"/>
            <a:chOff x="8558925" y="4522650"/>
            <a:chExt cx="315575" cy="366750"/>
          </a:xfrm>
        </p:grpSpPr>
        <p:grpSp>
          <p:nvGrpSpPr>
            <p:cNvPr id="501" name="Google Shape;501;p13"/>
            <p:cNvGrpSpPr/>
            <p:nvPr/>
          </p:nvGrpSpPr>
          <p:grpSpPr>
            <a:xfrm>
              <a:off x="8558925" y="4629825"/>
              <a:ext cx="107200" cy="107175"/>
              <a:chOff x="4125350" y="1946513"/>
              <a:chExt cx="107200" cy="107175"/>
            </a:xfrm>
          </p:grpSpPr>
          <p:sp>
            <p:nvSpPr>
              <p:cNvPr id="502" name="Google Shape;502;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3"/>
            <p:cNvGrpSpPr/>
            <p:nvPr/>
          </p:nvGrpSpPr>
          <p:grpSpPr>
            <a:xfrm>
              <a:off x="8711325" y="4782225"/>
              <a:ext cx="107200" cy="107175"/>
              <a:chOff x="4125350" y="1946513"/>
              <a:chExt cx="107200" cy="107175"/>
            </a:xfrm>
          </p:grpSpPr>
          <p:sp>
            <p:nvSpPr>
              <p:cNvPr id="505" name="Google Shape;505;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13"/>
            <p:cNvGrpSpPr/>
            <p:nvPr/>
          </p:nvGrpSpPr>
          <p:grpSpPr>
            <a:xfrm>
              <a:off x="8767300" y="4522650"/>
              <a:ext cx="107200" cy="107175"/>
              <a:chOff x="4125350" y="1946513"/>
              <a:chExt cx="107200" cy="107175"/>
            </a:xfrm>
          </p:grpSpPr>
          <p:sp>
            <p:nvSpPr>
              <p:cNvPr id="508" name="Google Shape;508;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 name="Google Shape;510;p13"/>
          <p:cNvGrpSpPr/>
          <p:nvPr/>
        </p:nvGrpSpPr>
        <p:grpSpPr>
          <a:xfrm rot="10800000" flipH="1">
            <a:off x="232050" y="2876766"/>
            <a:ext cx="194400" cy="112209"/>
            <a:chOff x="265900" y="3852516"/>
            <a:chExt cx="194400" cy="112209"/>
          </a:xfrm>
        </p:grpSpPr>
        <p:sp>
          <p:nvSpPr>
            <p:cNvPr id="511" name="Google Shape;511;p1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13"/>
          <p:cNvSpPr/>
          <p:nvPr/>
        </p:nvSpPr>
        <p:spPr>
          <a:xfrm rot="5400000">
            <a:off x="8780425" y="252313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rot="435267">
            <a:off x="8214271" y="42142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 name="Google Shape;515;p13"/>
          <p:cNvCxnSpPr/>
          <p:nvPr/>
        </p:nvCxnSpPr>
        <p:spPr>
          <a:xfrm rot="436104" flipH="1">
            <a:off x="8926501" y="4361228"/>
            <a:ext cx="713735" cy="700711"/>
          </a:xfrm>
          <a:prstGeom prst="straightConnector1">
            <a:avLst/>
          </a:prstGeom>
          <a:noFill/>
          <a:ln w="9525" cap="flat" cmpd="sng">
            <a:solidFill>
              <a:schemeClr val="dk1"/>
            </a:solidFill>
            <a:prstDash val="solid"/>
            <a:round/>
            <a:headEnd type="none" w="med" len="med"/>
            <a:tailEnd type="none" w="med" len="med"/>
          </a:ln>
        </p:spPr>
      </p:cxnSp>
      <p:grpSp>
        <p:nvGrpSpPr>
          <p:cNvPr id="516" name="Google Shape;516;p13"/>
          <p:cNvGrpSpPr/>
          <p:nvPr/>
        </p:nvGrpSpPr>
        <p:grpSpPr>
          <a:xfrm flipH="1">
            <a:off x="8617149" y="344931"/>
            <a:ext cx="438754" cy="772904"/>
            <a:chOff x="4950175" y="2998438"/>
            <a:chExt cx="88725" cy="156300"/>
          </a:xfrm>
        </p:grpSpPr>
        <p:sp>
          <p:nvSpPr>
            <p:cNvPr id="517" name="Google Shape;517;p13"/>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3"/>
          <p:cNvGrpSpPr/>
          <p:nvPr/>
        </p:nvGrpSpPr>
        <p:grpSpPr>
          <a:xfrm>
            <a:off x="-671216" y="4477896"/>
            <a:ext cx="1391222" cy="1387652"/>
            <a:chOff x="4010510" y="4522646"/>
            <a:chExt cx="1391222" cy="1387652"/>
          </a:xfrm>
        </p:grpSpPr>
        <p:sp>
          <p:nvSpPr>
            <p:cNvPr id="554" name="Google Shape;554;p13"/>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 name="Google Shape;555;p13"/>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556"/>
        <p:cNvGrpSpPr/>
        <p:nvPr/>
      </p:nvGrpSpPr>
      <p:grpSpPr>
        <a:xfrm>
          <a:off x="0" y="0"/>
          <a:ext cx="0" cy="0"/>
          <a:chOff x="0" y="0"/>
          <a:chExt cx="0" cy="0"/>
        </a:xfrm>
      </p:grpSpPr>
      <p:sp>
        <p:nvSpPr>
          <p:cNvPr id="557" name="Google Shape;557;p14"/>
          <p:cNvSpPr txBox="1">
            <a:spLocks noGrp="1"/>
          </p:cNvSpPr>
          <p:nvPr>
            <p:ph type="title"/>
          </p:nvPr>
        </p:nvSpPr>
        <p:spPr>
          <a:xfrm>
            <a:off x="1963275" y="3220825"/>
            <a:ext cx="5217300" cy="49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558" name="Google Shape;558;p14"/>
          <p:cNvSpPr txBox="1">
            <a:spLocks noGrp="1"/>
          </p:cNvSpPr>
          <p:nvPr>
            <p:ph type="subTitle" idx="1"/>
          </p:nvPr>
        </p:nvSpPr>
        <p:spPr>
          <a:xfrm>
            <a:off x="1498700" y="1686125"/>
            <a:ext cx="6146700" cy="130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23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559" name="Google Shape;559;p14"/>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14"/>
          <p:cNvGrpSpPr/>
          <p:nvPr/>
        </p:nvGrpSpPr>
        <p:grpSpPr>
          <a:xfrm>
            <a:off x="-1229162" y="1461657"/>
            <a:ext cx="1942494" cy="2022980"/>
            <a:chOff x="4445625" y="1829838"/>
            <a:chExt cx="739125" cy="769750"/>
          </a:xfrm>
        </p:grpSpPr>
        <p:sp>
          <p:nvSpPr>
            <p:cNvPr id="562" name="Google Shape;562;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14"/>
          <p:cNvGrpSpPr/>
          <p:nvPr/>
        </p:nvGrpSpPr>
        <p:grpSpPr>
          <a:xfrm rot="-5400000">
            <a:off x="8470913" y="1461657"/>
            <a:ext cx="1942494" cy="2022980"/>
            <a:chOff x="4445625" y="1829838"/>
            <a:chExt cx="739125" cy="769750"/>
          </a:xfrm>
        </p:grpSpPr>
        <p:sp>
          <p:nvSpPr>
            <p:cNvPr id="571" name="Google Shape;571;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579"/>
        <p:cNvGrpSpPr/>
        <p:nvPr/>
      </p:nvGrpSpPr>
      <p:grpSpPr>
        <a:xfrm>
          <a:off x="0" y="0"/>
          <a:ext cx="0" cy="0"/>
          <a:chOff x="0" y="0"/>
          <a:chExt cx="0" cy="0"/>
        </a:xfrm>
      </p:grpSpPr>
      <p:sp>
        <p:nvSpPr>
          <p:cNvPr id="580" name="Google Shape;580;p15"/>
          <p:cNvSpPr txBox="1">
            <a:spLocks noGrp="1"/>
          </p:cNvSpPr>
          <p:nvPr>
            <p:ph type="title" hasCustomPrompt="1"/>
          </p:nvPr>
        </p:nvSpPr>
        <p:spPr>
          <a:xfrm>
            <a:off x="1234750" y="790425"/>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1" name="Google Shape;581;p15"/>
          <p:cNvSpPr txBox="1">
            <a:spLocks noGrp="1"/>
          </p:cNvSpPr>
          <p:nvPr>
            <p:ph type="subTitle" idx="1"/>
          </p:nvPr>
        </p:nvSpPr>
        <p:spPr>
          <a:xfrm>
            <a:off x="1234753" y="1631066"/>
            <a:ext cx="2993400" cy="3936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2" name="Google Shape;582;p15"/>
          <p:cNvSpPr txBox="1">
            <a:spLocks noGrp="1"/>
          </p:cNvSpPr>
          <p:nvPr>
            <p:ph type="title" idx="2" hasCustomPrompt="1"/>
          </p:nvPr>
        </p:nvSpPr>
        <p:spPr>
          <a:xfrm>
            <a:off x="4915800" y="790450"/>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3" name="Google Shape;583;p15"/>
          <p:cNvSpPr txBox="1">
            <a:spLocks noGrp="1"/>
          </p:cNvSpPr>
          <p:nvPr>
            <p:ph type="subTitle" idx="3"/>
          </p:nvPr>
        </p:nvSpPr>
        <p:spPr>
          <a:xfrm>
            <a:off x="4915800" y="1631077"/>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4" name="Google Shape;584;p15"/>
          <p:cNvSpPr txBox="1">
            <a:spLocks noGrp="1"/>
          </p:cNvSpPr>
          <p:nvPr>
            <p:ph type="title" idx="4" hasCustomPrompt="1"/>
          </p:nvPr>
        </p:nvSpPr>
        <p:spPr>
          <a:xfrm>
            <a:off x="4915800" y="2761426"/>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5" name="Google Shape;585;p15"/>
          <p:cNvSpPr txBox="1">
            <a:spLocks noGrp="1"/>
          </p:cNvSpPr>
          <p:nvPr>
            <p:ph type="subTitle" idx="5"/>
          </p:nvPr>
        </p:nvSpPr>
        <p:spPr>
          <a:xfrm>
            <a:off x="4915800" y="3602053"/>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6" name="Google Shape;586;p15"/>
          <p:cNvSpPr txBox="1">
            <a:spLocks noGrp="1"/>
          </p:cNvSpPr>
          <p:nvPr>
            <p:ph type="title" idx="6" hasCustomPrompt="1"/>
          </p:nvPr>
        </p:nvSpPr>
        <p:spPr>
          <a:xfrm>
            <a:off x="1234753" y="2761420"/>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7" name="Google Shape;587;p15"/>
          <p:cNvSpPr txBox="1">
            <a:spLocks noGrp="1"/>
          </p:cNvSpPr>
          <p:nvPr>
            <p:ph type="subTitle" idx="7"/>
          </p:nvPr>
        </p:nvSpPr>
        <p:spPr>
          <a:xfrm>
            <a:off x="1234753" y="3602051"/>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8" name="Google Shape;588;p15"/>
          <p:cNvSpPr txBox="1">
            <a:spLocks noGrp="1"/>
          </p:cNvSpPr>
          <p:nvPr>
            <p:ph type="subTitle" idx="8"/>
          </p:nvPr>
        </p:nvSpPr>
        <p:spPr>
          <a:xfrm>
            <a:off x="1234753" y="1988490"/>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89" name="Google Shape;589;p15"/>
          <p:cNvSpPr txBox="1">
            <a:spLocks noGrp="1"/>
          </p:cNvSpPr>
          <p:nvPr>
            <p:ph type="subTitle" idx="9"/>
          </p:nvPr>
        </p:nvSpPr>
        <p:spPr>
          <a:xfrm>
            <a:off x="4915800" y="1988499"/>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0" name="Google Shape;590;p15"/>
          <p:cNvSpPr txBox="1">
            <a:spLocks noGrp="1"/>
          </p:cNvSpPr>
          <p:nvPr>
            <p:ph type="subTitle" idx="13"/>
          </p:nvPr>
        </p:nvSpPr>
        <p:spPr>
          <a:xfrm>
            <a:off x="4915800" y="3959475"/>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1" name="Google Shape;591;p15"/>
          <p:cNvSpPr txBox="1">
            <a:spLocks noGrp="1"/>
          </p:cNvSpPr>
          <p:nvPr>
            <p:ph type="subTitle" idx="14"/>
          </p:nvPr>
        </p:nvSpPr>
        <p:spPr>
          <a:xfrm>
            <a:off x="1234753" y="3959475"/>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2" name="Google Shape;592;p15"/>
          <p:cNvSpPr/>
          <p:nvPr/>
        </p:nvSpPr>
        <p:spPr>
          <a:xfrm rot="-1799972">
            <a:off x="-2090395" y="-155613"/>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5"/>
          <p:cNvSpPr/>
          <p:nvPr/>
        </p:nvSpPr>
        <p:spPr>
          <a:xfrm rot="9000028">
            <a:off x="7870761" y="2012568"/>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15"/>
          <p:cNvGrpSpPr/>
          <p:nvPr/>
        </p:nvGrpSpPr>
        <p:grpSpPr>
          <a:xfrm>
            <a:off x="247775" y="4241825"/>
            <a:ext cx="315575" cy="366750"/>
            <a:chOff x="8558925" y="4522650"/>
            <a:chExt cx="315575" cy="366750"/>
          </a:xfrm>
        </p:grpSpPr>
        <p:grpSp>
          <p:nvGrpSpPr>
            <p:cNvPr id="595" name="Google Shape;595;p15"/>
            <p:cNvGrpSpPr/>
            <p:nvPr/>
          </p:nvGrpSpPr>
          <p:grpSpPr>
            <a:xfrm>
              <a:off x="8558925" y="4629825"/>
              <a:ext cx="107200" cy="107175"/>
              <a:chOff x="4125350" y="1946513"/>
              <a:chExt cx="107200" cy="107175"/>
            </a:xfrm>
          </p:grpSpPr>
          <p:sp>
            <p:nvSpPr>
              <p:cNvPr id="596" name="Google Shape;596;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5"/>
            <p:cNvGrpSpPr/>
            <p:nvPr/>
          </p:nvGrpSpPr>
          <p:grpSpPr>
            <a:xfrm>
              <a:off x="8711325" y="4782225"/>
              <a:ext cx="107200" cy="107175"/>
              <a:chOff x="4125350" y="1946513"/>
              <a:chExt cx="107200" cy="107175"/>
            </a:xfrm>
          </p:grpSpPr>
          <p:sp>
            <p:nvSpPr>
              <p:cNvPr id="599" name="Google Shape;599;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5"/>
            <p:cNvGrpSpPr/>
            <p:nvPr/>
          </p:nvGrpSpPr>
          <p:grpSpPr>
            <a:xfrm>
              <a:off x="8767300" y="4522650"/>
              <a:ext cx="107200" cy="107175"/>
              <a:chOff x="4125350" y="1946513"/>
              <a:chExt cx="107200" cy="107175"/>
            </a:xfrm>
          </p:grpSpPr>
          <p:sp>
            <p:nvSpPr>
              <p:cNvPr id="602" name="Google Shape;602;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 name="Google Shape;604;p15"/>
          <p:cNvGrpSpPr/>
          <p:nvPr/>
        </p:nvGrpSpPr>
        <p:grpSpPr>
          <a:xfrm flipH="1">
            <a:off x="8729625" y="951866"/>
            <a:ext cx="194400" cy="112209"/>
            <a:chOff x="265900" y="3852516"/>
            <a:chExt cx="194400" cy="112209"/>
          </a:xfrm>
        </p:grpSpPr>
        <p:sp>
          <p:nvSpPr>
            <p:cNvPr id="605" name="Google Shape;605;p15"/>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15"/>
          <p:cNvGrpSpPr/>
          <p:nvPr/>
        </p:nvGrpSpPr>
        <p:grpSpPr>
          <a:xfrm>
            <a:off x="-763675" y="-500525"/>
            <a:ext cx="1476900" cy="1476900"/>
            <a:chOff x="8632950" y="-311150"/>
            <a:chExt cx="1476900" cy="1476900"/>
          </a:xfrm>
        </p:grpSpPr>
        <p:sp>
          <p:nvSpPr>
            <p:cNvPr id="608" name="Google Shape;608;p15"/>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5"/>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15"/>
          <p:cNvGrpSpPr/>
          <p:nvPr/>
        </p:nvGrpSpPr>
        <p:grpSpPr>
          <a:xfrm>
            <a:off x="8430775" y="4167100"/>
            <a:ext cx="1476900" cy="1476900"/>
            <a:chOff x="8632950" y="-311150"/>
            <a:chExt cx="1476900" cy="1476900"/>
          </a:xfrm>
        </p:grpSpPr>
        <p:sp>
          <p:nvSpPr>
            <p:cNvPr id="611" name="Google Shape;611;p15"/>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5"/>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5"/>
          <p:cNvGrpSpPr/>
          <p:nvPr/>
        </p:nvGrpSpPr>
        <p:grpSpPr>
          <a:xfrm>
            <a:off x="3529283" y="4464921"/>
            <a:ext cx="1540684" cy="1387652"/>
            <a:chOff x="3632834" y="4464921"/>
            <a:chExt cx="1540684" cy="1387652"/>
          </a:xfrm>
        </p:grpSpPr>
        <p:sp>
          <p:nvSpPr>
            <p:cNvPr id="614" name="Google Shape;614;p1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 name="Google Shape;615;p1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616"/>
        <p:cNvGrpSpPr/>
        <p:nvPr/>
      </p:nvGrpSpPr>
      <p:grpSpPr>
        <a:xfrm>
          <a:off x="0" y="0"/>
          <a:ext cx="0" cy="0"/>
          <a:chOff x="0" y="0"/>
          <a:chExt cx="0" cy="0"/>
        </a:xfrm>
      </p:grpSpPr>
      <p:grpSp>
        <p:nvGrpSpPr>
          <p:cNvPr id="617" name="Google Shape;617;p16"/>
          <p:cNvGrpSpPr/>
          <p:nvPr/>
        </p:nvGrpSpPr>
        <p:grpSpPr>
          <a:xfrm>
            <a:off x="8064938" y="-1041168"/>
            <a:ext cx="1942494" cy="2022980"/>
            <a:chOff x="4445625" y="1829838"/>
            <a:chExt cx="739125" cy="769750"/>
          </a:xfrm>
        </p:grpSpPr>
        <p:sp>
          <p:nvSpPr>
            <p:cNvPr id="618" name="Google Shape;618;p16"/>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6"/>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6"/>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16"/>
          <p:cNvGrpSpPr/>
          <p:nvPr/>
        </p:nvGrpSpPr>
        <p:grpSpPr>
          <a:xfrm>
            <a:off x="-858537" y="-1041168"/>
            <a:ext cx="1942494" cy="2022980"/>
            <a:chOff x="4445625" y="1829838"/>
            <a:chExt cx="739125" cy="769750"/>
          </a:xfrm>
        </p:grpSpPr>
        <p:sp>
          <p:nvSpPr>
            <p:cNvPr id="627" name="Google Shape;627;p16"/>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6"/>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6"/>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6"/>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6"/>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6"/>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6"/>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6" name="Google Shape;636;p16"/>
          <p:cNvSpPr/>
          <p:nvPr/>
        </p:nvSpPr>
        <p:spPr>
          <a:xfrm rot="-152928">
            <a:off x="6925193" y="4175288"/>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rot="3635839">
            <a:off x="-1640952" y="3754337"/>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16"/>
          <p:cNvGrpSpPr/>
          <p:nvPr/>
        </p:nvGrpSpPr>
        <p:grpSpPr>
          <a:xfrm flipH="1">
            <a:off x="493849" y="4222131"/>
            <a:ext cx="438754" cy="772904"/>
            <a:chOff x="4950175" y="2998438"/>
            <a:chExt cx="88725" cy="156300"/>
          </a:xfrm>
        </p:grpSpPr>
        <p:sp>
          <p:nvSpPr>
            <p:cNvPr id="639" name="Google Shape;639;p1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16"/>
          <p:cNvGrpSpPr/>
          <p:nvPr/>
        </p:nvGrpSpPr>
        <p:grpSpPr>
          <a:xfrm>
            <a:off x="8626226" y="3746559"/>
            <a:ext cx="361129" cy="3106418"/>
            <a:chOff x="6317900" y="1197313"/>
            <a:chExt cx="180700" cy="1554375"/>
          </a:xfrm>
        </p:grpSpPr>
        <p:sp>
          <p:nvSpPr>
            <p:cNvPr id="676" name="Google Shape;676;p16"/>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6"/>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6"/>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6"/>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6"/>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6"/>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16"/>
          <p:cNvSpPr/>
          <p:nvPr/>
        </p:nvSpPr>
        <p:spPr>
          <a:xfrm rot="-5400000" flipH="1">
            <a:off x="307075" y="22599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16"/>
          <p:cNvGrpSpPr/>
          <p:nvPr/>
        </p:nvGrpSpPr>
        <p:grpSpPr>
          <a:xfrm flipH="1">
            <a:off x="8671988" y="2252416"/>
            <a:ext cx="194400" cy="112209"/>
            <a:chOff x="265900" y="3852516"/>
            <a:chExt cx="194400" cy="112209"/>
          </a:xfrm>
        </p:grpSpPr>
        <p:sp>
          <p:nvSpPr>
            <p:cNvPr id="684" name="Google Shape;684;p16"/>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6"/>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686"/>
        <p:cNvGrpSpPr/>
        <p:nvPr/>
      </p:nvGrpSpPr>
      <p:grpSpPr>
        <a:xfrm>
          <a:off x="0" y="0"/>
          <a:ext cx="0" cy="0"/>
          <a:chOff x="0" y="0"/>
          <a:chExt cx="0" cy="0"/>
        </a:xfrm>
      </p:grpSpPr>
      <p:grpSp>
        <p:nvGrpSpPr>
          <p:cNvPr id="687" name="Google Shape;687;p17"/>
          <p:cNvGrpSpPr/>
          <p:nvPr/>
        </p:nvGrpSpPr>
        <p:grpSpPr>
          <a:xfrm rot="8100000">
            <a:off x="8064682" y="3952435"/>
            <a:ext cx="1942549" cy="2023037"/>
            <a:chOff x="4445625" y="1829838"/>
            <a:chExt cx="739125" cy="769750"/>
          </a:xfrm>
        </p:grpSpPr>
        <p:sp>
          <p:nvSpPr>
            <p:cNvPr id="688" name="Google Shape;688;p1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7"/>
          <p:cNvGrpSpPr/>
          <p:nvPr/>
        </p:nvGrpSpPr>
        <p:grpSpPr>
          <a:xfrm>
            <a:off x="-858537" y="3952469"/>
            <a:ext cx="1942494" cy="2022980"/>
            <a:chOff x="4445625" y="1829838"/>
            <a:chExt cx="739125" cy="769750"/>
          </a:xfrm>
        </p:grpSpPr>
        <p:sp>
          <p:nvSpPr>
            <p:cNvPr id="697" name="Google Shape;697;p1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6" name="Google Shape;706;p17"/>
          <p:cNvSpPr/>
          <p:nvPr/>
        </p:nvSpPr>
        <p:spPr>
          <a:xfrm rot="-10647072" flipH="1">
            <a:off x="6925193" y="-1707780"/>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7"/>
          <p:cNvSpPr/>
          <p:nvPr/>
        </p:nvSpPr>
        <p:spPr>
          <a:xfrm rot="7164161" flipH="1">
            <a:off x="-1640952" y="-1604719"/>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7"/>
          <p:cNvGrpSpPr/>
          <p:nvPr/>
        </p:nvGrpSpPr>
        <p:grpSpPr>
          <a:xfrm rot="10800000">
            <a:off x="493849" y="-156096"/>
            <a:ext cx="438754" cy="772904"/>
            <a:chOff x="4950175" y="2998438"/>
            <a:chExt cx="88725" cy="156300"/>
          </a:xfrm>
        </p:grpSpPr>
        <p:sp>
          <p:nvSpPr>
            <p:cNvPr id="709" name="Google Shape;709;p17"/>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7"/>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7"/>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7"/>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7"/>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7"/>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7"/>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7"/>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7"/>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17"/>
          <p:cNvGrpSpPr/>
          <p:nvPr/>
        </p:nvGrpSpPr>
        <p:grpSpPr>
          <a:xfrm rot="10800000" flipH="1">
            <a:off x="8626226" y="-2014039"/>
            <a:ext cx="361129" cy="3106418"/>
            <a:chOff x="6317900" y="1197313"/>
            <a:chExt cx="180700" cy="1554375"/>
          </a:xfrm>
        </p:grpSpPr>
        <p:sp>
          <p:nvSpPr>
            <p:cNvPr id="746" name="Google Shape;746;p17"/>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52;p17"/>
          <p:cNvSpPr/>
          <p:nvPr/>
        </p:nvSpPr>
        <p:spPr>
          <a:xfrm rot="-5400000">
            <a:off x="307075" y="248182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 name="Google Shape;753;p17"/>
          <p:cNvGrpSpPr/>
          <p:nvPr/>
        </p:nvGrpSpPr>
        <p:grpSpPr>
          <a:xfrm rot="10800000">
            <a:off x="8671988" y="2474314"/>
            <a:ext cx="194400" cy="112209"/>
            <a:chOff x="265900" y="3852516"/>
            <a:chExt cx="194400" cy="112209"/>
          </a:xfrm>
        </p:grpSpPr>
        <p:sp>
          <p:nvSpPr>
            <p:cNvPr id="754" name="Google Shape;754;p17"/>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 name="Google Shape;756;p17"/>
          <p:cNvSpPr/>
          <p:nvPr/>
        </p:nvSpPr>
        <p:spPr>
          <a:xfrm rot="-7199972">
            <a:off x="3156319" y="3826224"/>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757"/>
        <p:cNvGrpSpPr/>
        <p:nvPr/>
      </p:nvGrpSpPr>
      <p:grpSpPr>
        <a:xfrm>
          <a:off x="0" y="0"/>
          <a:ext cx="0" cy="0"/>
          <a:chOff x="0" y="0"/>
          <a:chExt cx="0" cy="0"/>
        </a:xfrm>
      </p:grpSpPr>
      <p:sp>
        <p:nvSpPr>
          <p:cNvPr id="758" name="Google Shape;758;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59" name="Google Shape;759;p18"/>
          <p:cNvSpPr txBox="1">
            <a:spLocks noGrp="1"/>
          </p:cNvSpPr>
          <p:nvPr>
            <p:ph type="subTitle" idx="1"/>
          </p:nvPr>
        </p:nvSpPr>
        <p:spPr>
          <a:xfrm>
            <a:off x="720000" y="1905475"/>
            <a:ext cx="7704000" cy="8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60" name="Google Shape;760;p18"/>
          <p:cNvSpPr txBox="1">
            <a:spLocks noGrp="1"/>
          </p:cNvSpPr>
          <p:nvPr>
            <p:ph type="subTitle" idx="2"/>
          </p:nvPr>
        </p:nvSpPr>
        <p:spPr>
          <a:xfrm>
            <a:off x="720000" y="13191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61" name="Google Shape;761;p18"/>
          <p:cNvSpPr/>
          <p:nvPr/>
        </p:nvSpPr>
        <p:spPr>
          <a:xfrm rot="-152928">
            <a:off x="6925193" y="4175288"/>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rot="3635839">
            <a:off x="-1640952" y="3754337"/>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18"/>
          <p:cNvGrpSpPr/>
          <p:nvPr/>
        </p:nvGrpSpPr>
        <p:grpSpPr>
          <a:xfrm flipH="1">
            <a:off x="493849" y="4222131"/>
            <a:ext cx="438754" cy="772904"/>
            <a:chOff x="4950175" y="2998438"/>
            <a:chExt cx="88725" cy="156300"/>
          </a:xfrm>
        </p:grpSpPr>
        <p:sp>
          <p:nvSpPr>
            <p:cNvPr id="764" name="Google Shape;764;p1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18"/>
          <p:cNvGrpSpPr/>
          <p:nvPr/>
        </p:nvGrpSpPr>
        <p:grpSpPr>
          <a:xfrm>
            <a:off x="8626226" y="3746559"/>
            <a:ext cx="361129" cy="3106418"/>
            <a:chOff x="6317900" y="1197313"/>
            <a:chExt cx="180700" cy="1554375"/>
          </a:xfrm>
        </p:grpSpPr>
        <p:sp>
          <p:nvSpPr>
            <p:cNvPr id="801" name="Google Shape;801;p18"/>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18"/>
          <p:cNvSpPr/>
          <p:nvPr/>
        </p:nvSpPr>
        <p:spPr>
          <a:xfrm rot="-5400000" flipH="1">
            <a:off x="307075" y="22599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18"/>
          <p:cNvGrpSpPr/>
          <p:nvPr/>
        </p:nvGrpSpPr>
        <p:grpSpPr>
          <a:xfrm flipH="1">
            <a:off x="8671988" y="2252416"/>
            <a:ext cx="194400" cy="112209"/>
            <a:chOff x="265900" y="3852516"/>
            <a:chExt cx="194400" cy="112209"/>
          </a:xfrm>
        </p:grpSpPr>
        <p:sp>
          <p:nvSpPr>
            <p:cNvPr id="809" name="Google Shape;809;p1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18"/>
          <p:cNvGrpSpPr/>
          <p:nvPr/>
        </p:nvGrpSpPr>
        <p:grpSpPr>
          <a:xfrm rot="5400000">
            <a:off x="8064938" y="-1041181"/>
            <a:ext cx="1942494" cy="2022980"/>
            <a:chOff x="4445625" y="1829838"/>
            <a:chExt cx="739125" cy="769750"/>
          </a:xfrm>
        </p:grpSpPr>
        <p:sp>
          <p:nvSpPr>
            <p:cNvPr id="812" name="Google Shape;812;p18"/>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8"/>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8"/>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8"/>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8"/>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18"/>
          <p:cNvGrpSpPr/>
          <p:nvPr/>
        </p:nvGrpSpPr>
        <p:grpSpPr>
          <a:xfrm>
            <a:off x="-858537" y="-1041181"/>
            <a:ext cx="1942494" cy="2022980"/>
            <a:chOff x="4445625" y="1829838"/>
            <a:chExt cx="739125" cy="769750"/>
          </a:xfrm>
        </p:grpSpPr>
        <p:sp>
          <p:nvSpPr>
            <p:cNvPr id="821" name="Google Shape;821;p18"/>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8"/>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8"/>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8"/>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8"/>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8"/>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8"/>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8"/>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11_1">
    <p:spTree>
      <p:nvGrpSpPr>
        <p:cNvPr id="1" name="Shape 829"/>
        <p:cNvGrpSpPr/>
        <p:nvPr/>
      </p:nvGrpSpPr>
      <p:grpSpPr>
        <a:xfrm>
          <a:off x="0" y="0"/>
          <a:ext cx="0" cy="0"/>
          <a:chOff x="0" y="0"/>
          <a:chExt cx="0" cy="0"/>
        </a:xfrm>
      </p:grpSpPr>
      <p:sp>
        <p:nvSpPr>
          <p:cNvPr id="830" name="Google Shape;830;p19"/>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1" name="Google Shape;831;p19"/>
          <p:cNvSpPr txBox="1"/>
          <p:nvPr/>
        </p:nvSpPr>
        <p:spPr>
          <a:xfrm>
            <a:off x="720000" y="1901952"/>
            <a:ext cx="3852000" cy="26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a:solidFill>
                <a:srgbClr val="191919"/>
              </a:solidFill>
              <a:latin typeface="Montserrat"/>
              <a:ea typeface="Montserrat"/>
              <a:cs typeface="Montserrat"/>
              <a:sym typeface="Montserrat"/>
            </a:endParaRPr>
          </a:p>
        </p:txBody>
      </p:sp>
      <p:sp>
        <p:nvSpPr>
          <p:cNvPr id="832" name="Google Shape;832;p19"/>
          <p:cNvSpPr txBox="1"/>
          <p:nvPr/>
        </p:nvSpPr>
        <p:spPr>
          <a:xfrm>
            <a:off x="720000" y="1325550"/>
            <a:ext cx="7704000" cy="43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191919"/>
              </a:solidFill>
              <a:latin typeface="Montserrat"/>
              <a:ea typeface="Montserrat"/>
              <a:cs typeface="Montserrat"/>
              <a:sym typeface="Montserrat"/>
            </a:endParaRPr>
          </a:p>
        </p:txBody>
      </p:sp>
      <p:sp>
        <p:nvSpPr>
          <p:cNvPr id="833" name="Google Shape;833;p19"/>
          <p:cNvSpPr txBox="1"/>
          <p:nvPr/>
        </p:nvSpPr>
        <p:spPr>
          <a:xfrm>
            <a:off x="4572000" y="1901952"/>
            <a:ext cx="3852000" cy="26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a:solidFill>
                <a:srgbClr val="191919"/>
              </a:solidFill>
              <a:latin typeface="Montserrat"/>
              <a:ea typeface="Montserrat"/>
              <a:cs typeface="Montserrat"/>
              <a:sym typeface="Montserrat"/>
            </a:endParaRPr>
          </a:p>
        </p:txBody>
      </p:sp>
      <p:sp>
        <p:nvSpPr>
          <p:cNvPr id="834" name="Google Shape;834;p19"/>
          <p:cNvSpPr txBox="1">
            <a:spLocks noGrp="1"/>
          </p:cNvSpPr>
          <p:nvPr>
            <p:ph type="subTitle" idx="1"/>
          </p:nvPr>
        </p:nvSpPr>
        <p:spPr>
          <a:xfrm>
            <a:off x="720000" y="1905475"/>
            <a:ext cx="3852000" cy="27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835" name="Google Shape;835;p19"/>
          <p:cNvSpPr txBox="1">
            <a:spLocks noGrp="1"/>
          </p:cNvSpPr>
          <p:nvPr>
            <p:ph type="subTitle" idx="2"/>
          </p:nvPr>
        </p:nvSpPr>
        <p:spPr>
          <a:xfrm>
            <a:off x="4572000" y="1905475"/>
            <a:ext cx="3852000" cy="27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836" name="Google Shape;836;p19"/>
          <p:cNvSpPr/>
          <p:nvPr/>
        </p:nvSpPr>
        <p:spPr>
          <a:xfrm rot="-3599986">
            <a:off x="7364768"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rot="3599986" flipH="1">
            <a:off x="-2713057"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19"/>
          <p:cNvGrpSpPr/>
          <p:nvPr/>
        </p:nvGrpSpPr>
        <p:grpSpPr>
          <a:xfrm>
            <a:off x="8601699" y="3997293"/>
            <a:ext cx="438754" cy="772904"/>
            <a:chOff x="4950175" y="2998438"/>
            <a:chExt cx="88725" cy="156300"/>
          </a:xfrm>
        </p:grpSpPr>
        <p:sp>
          <p:nvSpPr>
            <p:cNvPr id="839" name="Google Shape;839;p19"/>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9"/>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9"/>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9"/>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9"/>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9"/>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9"/>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9"/>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9"/>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9"/>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9"/>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9"/>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9"/>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9"/>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9"/>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9"/>
          <p:cNvGrpSpPr/>
          <p:nvPr/>
        </p:nvGrpSpPr>
        <p:grpSpPr>
          <a:xfrm>
            <a:off x="3789809" y="4520733"/>
            <a:ext cx="1391222" cy="1387652"/>
            <a:chOff x="4010510" y="4522646"/>
            <a:chExt cx="1391222" cy="1387652"/>
          </a:xfrm>
        </p:grpSpPr>
        <p:sp>
          <p:nvSpPr>
            <p:cNvPr id="876" name="Google Shape;876;p19"/>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 name="Google Shape;877;p19"/>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878" name="Google Shape;878;p19"/>
          <p:cNvGrpSpPr/>
          <p:nvPr/>
        </p:nvGrpSpPr>
        <p:grpSpPr>
          <a:xfrm>
            <a:off x="1772900" y="4810116"/>
            <a:ext cx="194400" cy="112209"/>
            <a:chOff x="265900" y="3852516"/>
            <a:chExt cx="194400" cy="112209"/>
          </a:xfrm>
        </p:grpSpPr>
        <p:sp>
          <p:nvSpPr>
            <p:cNvPr id="879" name="Google Shape;879;p19"/>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19"/>
          <p:cNvGrpSpPr/>
          <p:nvPr/>
        </p:nvGrpSpPr>
        <p:grpSpPr>
          <a:xfrm>
            <a:off x="216575" y="1666525"/>
            <a:ext cx="315575" cy="366750"/>
            <a:chOff x="8558925" y="4522650"/>
            <a:chExt cx="315575" cy="366750"/>
          </a:xfrm>
        </p:grpSpPr>
        <p:grpSp>
          <p:nvGrpSpPr>
            <p:cNvPr id="882" name="Google Shape;882;p19"/>
            <p:cNvGrpSpPr/>
            <p:nvPr/>
          </p:nvGrpSpPr>
          <p:grpSpPr>
            <a:xfrm>
              <a:off x="8558925" y="4629825"/>
              <a:ext cx="107200" cy="107175"/>
              <a:chOff x="4125350" y="1946513"/>
              <a:chExt cx="107200" cy="107175"/>
            </a:xfrm>
          </p:grpSpPr>
          <p:sp>
            <p:nvSpPr>
              <p:cNvPr id="883" name="Google Shape;883;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19"/>
            <p:cNvGrpSpPr/>
            <p:nvPr/>
          </p:nvGrpSpPr>
          <p:grpSpPr>
            <a:xfrm>
              <a:off x="8711325" y="4782225"/>
              <a:ext cx="107200" cy="107175"/>
              <a:chOff x="4125350" y="1946513"/>
              <a:chExt cx="107200" cy="107175"/>
            </a:xfrm>
          </p:grpSpPr>
          <p:sp>
            <p:nvSpPr>
              <p:cNvPr id="886" name="Google Shape;886;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19"/>
            <p:cNvGrpSpPr/>
            <p:nvPr/>
          </p:nvGrpSpPr>
          <p:grpSpPr>
            <a:xfrm>
              <a:off x="8767300" y="4522650"/>
              <a:ext cx="107200" cy="107175"/>
              <a:chOff x="4125350" y="1946513"/>
              <a:chExt cx="107200" cy="107175"/>
            </a:xfrm>
          </p:grpSpPr>
          <p:sp>
            <p:nvSpPr>
              <p:cNvPr id="889" name="Google Shape;889;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1" name="Google Shape;891;p19"/>
          <p:cNvSpPr/>
          <p:nvPr/>
        </p:nvSpPr>
        <p:spPr>
          <a:xfrm rot="5400000">
            <a:off x="7093213" y="48176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19"/>
          <p:cNvGrpSpPr/>
          <p:nvPr/>
        </p:nvGrpSpPr>
        <p:grpSpPr>
          <a:xfrm>
            <a:off x="-756900" y="-937412"/>
            <a:ext cx="1476900" cy="1476900"/>
            <a:chOff x="8632950" y="-311150"/>
            <a:chExt cx="1476900" cy="1476900"/>
          </a:xfrm>
        </p:grpSpPr>
        <p:sp>
          <p:nvSpPr>
            <p:cNvPr id="893" name="Google Shape;893;p1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9"/>
          <p:cNvGrpSpPr/>
          <p:nvPr/>
        </p:nvGrpSpPr>
        <p:grpSpPr>
          <a:xfrm>
            <a:off x="8424000" y="-937412"/>
            <a:ext cx="1476900" cy="1476900"/>
            <a:chOff x="8632950" y="-311150"/>
            <a:chExt cx="1476900" cy="1476900"/>
          </a:xfrm>
        </p:grpSpPr>
        <p:sp>
          <p:nvSpPr>
            <p:cNvPr id="896" name="Google Shape;896;p1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898"/>
        <p:cNvGrpSpPr/>
        <p:nvPr/>
      </p:nvGrpSpPr>
      <p:grpSpPr>
        <a:xfrm>
          <a:off x="0" y="0"/>
          <a:ext cx="0" cy="0"/>
          <a:chOff x="0" y="0"/>
          <a:chExt cx="0" cy="0"/>
        </a:xfrm>
      </p:grpSpPr>
      <p:sp>
        <p:nvSpPr>
          <p:cNvPr id="899" name="Google Shape;899;p20"/>
          <p:cNvSpPr txBox="1">
            <a:spLocks noGrp="1"/>
          </p:cNvSpPr>
          <p:nvPr>
            <p:ph type="subTitle" idx="1"/>
          </p:nvPr>
        </p:nvSpPr>
        <p:spPr>
          <a:xfrm>
            <a:off x="869400" y="1551800"/>
            <a:ext cx="2282400" cy="421800"/>
          </a:xfrm>
          <a:prstGeom prst="rect">
            <a:avLst/>
          </a:prstGeom>
          <a:noFill/>
        </p:spPr>
        <p:txBody>
          <a:bodyPr spcFirstLastPara="1" wrap="square" lIns="91425" tIns="91425" rIns="91425" bIns="91425" anchor="b" anchorCtr="0">
            <a:noAutofit/>
          </a:bodyPr>
          <a:lstStyle>
            <a:lvl1pPr lvl="0" algn="ctr">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0" name="Google Shape;900;p20"/>
          <p:cNvSpPr txBox="1">
            <a:spLocks noGrp="1"/>
          </p:cNvSpPr>
          <p:nvPr>
            <p:ph type="subTitle" idx="2"/>
          </p:nvPr>
        </p:nvSpPr>
        <p:spPr>
          <a:xfrm>
            <a:off x="3430818" y="1551800"/>
            <a:ext cx="2282400" cy="42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1" name="Google Shape;901;p20"/>
          <p:cNvSpPr txBox="1">
            <a:spLocks noGrp="1"/>
          </p:cNvSpPr>
          <p:nvPr>
            <p:ph type="subTitle" idx="3"/>
          </p:nvPr>
        </p:nvSpPr>
        <p:spPr>
          <a:xfrm>
            <a:off x="5992249" y="1551800"/>
            <a:ext cx="2282400" cy="42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2" name="Google Shape;902;p20"/>
          <p:cNvSpPr txBox="1">
            <a:spLocks noGrp="1"/>
          </p:cNvSpPr>
          <p:nvPr>
            <p:ph type="subTitle" idx="4"/>
          </p:nvPr>
        </p:nvSpPr>
        <p:spPr>
          <a:xfrm>
            <a:off x="869400" y="1973758"/>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3" name="Google Shape;903;p20"/>
          <p:cNvSpPr txBox="1">
            <a:spLocks noGrp="1"/>
          </p:cNvSpPr>
          <p:nvPr>
            <p:ph type="subTitle" idx="5"/>
          </p:nvPr>
        </p:nvSpPr>
        <p:spPr>
          <a:xfrm>
            <a:off x="3430810" y="1973600"/>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4" name="Google Shape;904;p20"/>
          <p:cNvSpPr txBox="1">
            <a:spLocks noGrp="1"/>
          </p:cNvSpPr>
          <p:nvPr>
            <p:ph type="subTitle" idx="6"/>
          </p:nvPr>
        </p:nvSpPr>
        <p:spPr>
          <a:xfrm>
            <a:off x="5992225" y="1973642"/>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5" name="Google Shape;90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6" name="Google Shape;906;p20"/>
          <p:cNvSpPr/>
          <p:nvPr/>
        </p:nvSpPr>
        <p:spPr>
          <a:xfrm rot="6317200">
            <a:off x="7753292" y="-112119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0"/>
          <p:cNvSpPr/>
          <p:nvPr/>
        </p:nvSpPr>
        <p:spPr>
          <a:xfrm rot="6256533">
            <a:off x="-2373557" y="268080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20"/>
          <p:cNvGrpSpPr/>
          <p:nvPr/>
        </p:nvGrpSpPr>
        <p:grpSpPr>
          <a:xfrm rot="5400000">
            <a:off x="4483925" y="4608575"/>
            <a:ext cx="315575" cy="366750"/>
            <a:chOff x="8558925" y="4522650"/>
            <a:chExt cx="315575" cy="366750"/>
          </a:xfrm>
        </p:grpSpPr>
        <p:grpSp>
          <p:nvGrpSpPr>
            <p:cNvPr id="909" name="Google Shape;909;p20"/>
            <p:cNvGrpSpPr/>
            <p:nvPr/>
          </p:nvGrpSpPr>
          <p:grpSpPr>
            <a:xfrm>
              <a:off x="8558925" y="4629825"/>
              <a:ext cx="107200" cy="107175"/>
              <a:chOff x="4125350" y="1946513"/>
              <a:chExt cx="107200" cy="107175"/>
            </a:xfrm>
          </p:grpSpPr>
          <p:sp>
            <p:nvSpPr>
              <p:cNvPr id="910" name="Google Shape;910;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20"/>
            <p:cNvGrpSpPr/>
            <p:nvPr/>
          </p:nvGrpSpPr>
          <p:grpSpPr>
            <a:xfrm>
              <a:off x="8711325" y="4782225"/>
              <a:ext cx="107200" cy="107175"/>
              <a:chOff x="4125350" y="1946513"/>
              <a:chExt cx="107200" cy="107175"/>
            </a:xfrm>
          </p:grpSpPr>
          <p:sp>
            <p:nvSpPr>
              <p:cNvPr id="913" name="Google Shape;913;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20"/>
            <p:cNvGrpSpPr/>
            <p:nvPr/>
          </p:nvGrpSpPr>
          <p:grpSpPr>
            <a:xfrm>
              <a:off x="8767300" y="4522650"/>
              <a:ext cx="107200" cy="107175"/>
              <a:chOff x="4125350" y="1946513"/>
              <a:chExt cx="107200" cy="107175"/>
            </a:xfrm>
          </p:grpSpPr>
          <p:sp>
            <p:nvSpPr>
              <p:cNvPr id="916" name="Google Shape;916;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 name="Google Shape;918;p20"/>
          <p:cNvGrpSpPr/>
          <p:nvPr/>
        </p:nvGrpSpPr>
        <p:grpSpPr>
          <a:xfrm rot="10800000" flipH="1">
            <a:off x="208200" y="783266"/>
            <a:ext cx="194400" cy="112209"/>
            <a:chOff x="265900" y="3852516"/>
            <a:chExt cx="194400" cy="112209"/>
          </a:xfrm>
        </p:grpSpPr>
        <p:sp>
          <p:nvSpPr>
            <p:cNvPr id="919" name="Google Shape;919;p20"/>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20"/>
          <p:cNvGrpSpPr/>
          <p:nvPr/>
        </p:nvGrpSpPr>
        <p:grpSpPr>
          <a:xfrm flipH="1">
            <a:off x="208198" y="4114456"/>
            <a:ext cx="438754" cy="772904"/>
            <a:chOff x="4950175" y="2998438"/>
            <a:chExt cx="88725" cy="156300"/>
          </a:xfrm>
        </p:grpSpPr>
        <p:sp>
          <p:nvSpPr>
            <p:cNvPr id="922" name="Google Shape;922;p2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20"/>
          <p:cNvGrpSpPr/>
          <p:nvPr/>
        </p:nvGrpSpPr>
        <p:grpSpPr>
          <a:xfrm>
            <a:off x="8027788" y="-937400"/>
            <a:ext cx="1476900" cy="1476900"/>
            <a:chOff x="8632950" y="-311150"/>
            <a:chExt cx="1476900" cy="1476900"/>
          </a:xfrm>
        </p:grpSpPr>
        <p:sp>
          <p:nvSpPr>
            <p:cNvPr id="959" name="Google Shape;959;p20"/>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20"/>
          <p:cNvSpPr/>
          <p:nvPr/>
        </p:nvSpPr>
        <p:spPr>
          <a:xfrm rot="435267">
            <a:off x="77194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 name="Google Shape;962;p20"/>
          <p:cNvCxnSpPr/>
          <p:nvPr/>
        </p:nvCxnSpPr>
        <p:spPr>
          <a:xfrm rot="436104" flipH="1">
            <a:off x="7796151" y="4685478"/>
            <a:ext cx="713735" cy="700711"/>
          </a:xfrm>
          <a:prstGeom prst="straightConnector1">
            <a:avLst/>
          </a:prstGeom>
          <a:noFill/>
          <a:ln w="9525" cap="flat" cmpd="sng">
            <a:solidFill>
              <a:schemeClr val="dk1"/>
            </a:solidFill>
            <a:prstDash val="solid"/>
            <a:round/>
            <a:headEnd type="none" w="med" len="med"/>
            <a:tailEnd type="none" w="med" len="med"/>
          </a:ln>
        </p:spPr>
      </p:cxnSp>
      <p:sp>
        <p:nvSpPr>
          <p:cNvPr id="963" name="Google Shape;963;p20"/>
          <p:cNvSpPr/>
          <p:nvPr/>
        </p:nvSpPr>
        <p:spPr>
          <a:xfrm rot="5400000" flipH="1">
            <a:off x="8802568" y="30808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1640000" y="2554200"/>
            <a:ext cx="58641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3960300" y="1149000"/>
            <a:ext cx="1223100" cy="122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0000"/>
              <a:buFont typeface="Barlow Condensed"/>
              <a:buNone/>
              <a:defRPr sz="6000">
                <a:latin typeface="Barlow Condensed"/>
                <a:ea typeface="Barlow Condensed"/>
                <a:cs typeface="Barlow Condensed"/>
                <a:sym typeface="Barlow Condensed"/>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41" name="Google Shape;41;p3"/>
          <p:cNvSpPr txBox="1">
            <a:spLocks noGrp="1"/>
          </p:cNvSpPr>
          <p:nvPr>
            <p:ph type="subTitle" idx="1"/>
          </p:nvPr>
        </p:nvSpPr>
        <p:spPr>
          <a:xfrm>
            <a:off x="2144550" y="3396000"/>
            <a:ext cx="4854600" cy="598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400"/>
              <a:buNone/>
              <a:defRPr sz="18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2" name="Google Shape;42;p3"/>
          <p:cNvSpPr/>
          <p:nvPr/>
        </p:nvSpPr>
        <p:spPr>
          <a:xfrm rot="899997" flipH="1">
            <a:off x="-1712038" y="3114971"/>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flipH="1">
            <a:off x="7353835" y="321738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rot="10800000" flipH="1">
            <a:off x="-827467" y="-741529"/>
            <a:ext cx="1540684" cy="1387652"/>
            <a:chOff x="3632834" y="4464921"/>
            <a:chExt cx="1540684" cy="1387652"/>
          </a:xfrm>
        </p:grpSpPr>
        <p:sp>
          <p:nvSpPr>
            <p:cNvPr id="45" name="Google Shape;45;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 name="Google Shape;47;p3"/>
          <p:cNvGrpSpPr/>
          <p:nvPr/>
        </p:nvGrpSpPr>
        <p:grpSpPr>
          <a:xfrm rot="10800000" flipH="1">
            <a:off x="7893908" y="-741529"/>
            <a:ext cx="1540684" cy="1387652"/>
            <a:chOff x="3632834" y="4464921"/>
            <a:chExt cx="1540684" cy="1387652"/>
          </a:xfrm>
        </p:grpSpPr>
        <p:sp>
          <p:nvSpPr>
            <p:cNvPr id="48" name="Google Shape;48;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50" name="Google Shape;50;p3"/>
          <p:cNvGrpSpPr/>
          <p:nvPr/>
        </p:nvGrpSpPr>
        <p:grpSpPr>
          <a:xfrm>
            <a:off x="8625038" y="2781167"/>
            <a:ext cx="361129" cy="3106418"/>
            <a:chOff x="6317900" y="1197313"/>
            <a:chExt cx="180700" cy="1554375"/>
          </a:xfrm>
        </p:grpSpPr>
        <p:sp>
          <p:nvSpPr>
            <p:cNvPr id="51" name="Google Shape;51;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3"/>
          <p:cNvGrpSpPr/>
          <p:nvPr/>
        </p:nvGrpSpPr>
        <p:grpSpPr>
          <a:xfrm flipH="1">
            <a:off x="157813" y="3585317"/>
            <a:ext cx="361129" cy="3106418"/>
            <a:chOff x="6317900" y="1197313"/>
            <a:chExt cx="180700" cy="1554375"/>
          </a:xfrm>
        </p:grpSpPr>
        <p:sp>
          <p:nvSpPr>
            <p:cNvPr id="58" name="Google Shape;58;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rot="-5400000" flipH="1">
            <a:off x="8647825" y="1440894"/>
            <a:ext cx="315575" cy="366750"/>
            <a:chOff x="8558925" y="4522650"/>
            <a:chExt cx="315575" cy="366750"/>
          </a:xfrm>
        </p:grpSpPr>
        <p:grpSp>
          <p:nvGrpSpPr>
            <p:cNvPr id="65" name="Google Shape;65;p3"/>
            <p:cNvGrpSpPr/>
            <p:nvPr/>
          </p:nvGrpSpPr>
          <p:grpSpPr>
            <a:xfrm>
              <a:off x="8558925" y="4629825"/>
              <a:ext cx="107200" cy="107175"/>
              <a:chOff x="4125350" y="1946513"/>
              <a:chExt cx="107200" cy="107175"/>
            </a:xfrm>
          </p:grpSpPr>
          <p:sp>
            <p:nvSpPr>
              <p:cNvPr id="66" name="Google Shape;66;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3"/>
            <p:cNvGrpSpPr/>
            <p:nvPr/>
          </p:nvGrpSpPr>
          <p:grpSpPr>
            <a:xfrm>
              <a:off x="8711325" y="4782225"/>
              <a:ext cx="107200" cy="107175"/>
              <a:chOff x="4125350" y="1946513"/>
              <a:chExt cx="107200" cy="107175"/>
            </a:xfrm>
          </p:grpSpPr>
          <p:sp>
            <p:nvSpPr>
              <p:cNvPr id="69" name="Google Shape;69;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8767300" y="4522650"/>
              <a:ext cx="107200" cy="107175"/>
              <a:chOff x="4125350" y="1946513"/>
              <a:chExt cx="107200" cy="107175"/>
            </a:xfrm>
          </p:grpSpPr>
          <p:sp>
            <p:nvSpPr>
              <p:cNvPr id="72" name="Google Shape;72;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 name="Google Shape;74;p3"/>
          <p:cNvGrpSpPr/>
          <p:nvPr/>
        </p:nvGrpSpPr>
        <p:grpSpPr>
          <a:xfrm>
            <a:off x="208200" y="1568169"/>
            <a:ext cx="194400" cy="112209"/>
            <a:chOff x="265900" y="3852516"/>
            <a:chExt cx="194400" cy="112209"/>
          </a:xfrm>
        </p:grpSpPr>
        <p:sp>
          <p:nvSpPr>
            <p:cNvPr id="75" name="Google Shape;75;p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964"/>
        <p:cNvGrpSpPr/>
        <p:nvPr/>
      </p:nvGrpSpPr>
      <p:grpSpPr>
        <a:xfrm>
          <a:off x="0" y="0"/>
          <a:ext cx="0" cy="0"/>
          <a:chOff x="0" y="0"/>
          <a:chExt cx="0" cy="0"/>
        </a:xfrm>
      </p:grpSpPr>
      <p:sp>
        <p:nvSpPr>
          <p:cNvPr id="965" name="Google Shape;965;p21"/>
          <p:cNvSpPr txBox="1">
            <a:spLocks noGrp="1"/>
          </p:cNvSpPr>
          <p:nvPr>
            <p:ph type="ctrTitle"/>
          </p:nvPr>
        </p:nvSpPr>
        <p:spPr>
          <a:xfrm>
            <a:off x="2918300" y="540000"/>
            <a:ext cx="3307500" cy="102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966" name="Google Shape;966;p21"/>
          <p:cNvSpPr txBox="1">
            <a:spLocks noGrp="1"/>
          </p:cNvSpPr>
          <p:nvPr>
            <p:ph type="subTitle" idx="1"/>
          </p:nvPr>
        </p:nvSpPr>
        <p:spPr>
          <a:xfrm>
            <a:off x="2918200" y="1676300"/>
            <a:ext cx="3307500" cy="39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None/>
              <a:defRPr sz="1800">
                <a:solidFill>
                  <a:schemeClr val="lt1"/>
                </a:solidFill>
                <a:latin typeface="Barlow Condensed SemiBold"/>
                <a:ea typeface="Barlow Condensed SemiBold"/>
                <a:cs typeface="Barlow Condensed SemiBold"/>
                <a:sym typeface="Barlow Condensed SemiBold"/>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967" name="Google Shape;967;p21"/>
          <p:cNvSpPr txBox="1">
            <a:spLocks noGrp="1"/>
          </p:cNvSpPr>
          <p:nvPr>
            <p:ph type="subTitle" idx="2"/>
          </p:nvPr>
        </p:nvSpPr>
        <p:spPr>
          <a:xfrm>
            <a:off x="2918200" y="2080833"/>
            <a:ext cx="33075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8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968" name="Google Shape;968;p21"/>
          <p:cNvSpPr txBox="1"/>
          <p:nvPr/>
        </p:nvSpPr>
        <p:spPr>
          <a:xfrm>
            <a:off x="1702675" y="3536525"/>
            <a:ext cx="57387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b="1">
                <a:solidFill>
                  <a:schemeClr val="dk1"/>
                </a:solidFill>
                <a:latin typeface="Barlow"/>
                <a:ea typeface="Barlow"/>
                <a:cs typeface="Barlow"/>
                <a:sym typeface="Barlow"/>
              </a:rPr>
              <a:t>Credits: </a:t>
            </a:r>
            <a:r>
              <a:rPr lang="en" sz="1200">
                <a:solidFill>
                  <a:schemeClr val="dk1"/>
                </a:solidFill>
                <a:latin typeface="Barlow"/>
                <a:ea typeface="Barlow"/>
                <a:cs typeface="Barlow"/>
                <a:sym typeface="Barlow"/>
              </a:rPr>
              <a:t>This presentation template was created by </a:t>
            </a:r>
            <a:r>
              <a:rPr lang="en" sz="1200" b="1">
                <a:solidFill>
                  <a:schemeClr val="dk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and includes icons by </a:t>
            </a:r>
            <a:r>
              <a:rPr lang="en" sz="1200" b="1">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200" b="1">
              <a:solidFill>
                <a:schemeClr val="dk1"/>
              </a:solidFill>
              <a:latin typeface="Barlow"/>
              <a:ea typeface="Barlow"/>
              <a:cs typeface="Barlow"/>
              <a:sym typeface="Barlow"/>
            </a:endParaRPr>
          </a:p>
        </p:txBody>
      </p:sp>
      <p:sp>
        <p:nvSpPr>
          <p:cNvPr id="969" name="Google Shape;969;p21"/>
          <p:cNvSpPr/>
          <p:nvPr/>
        </p:nvSpPr>
        <p:spPr>
          <a:xfrm rot="-9899986">
            <a:off x="7763302" y="2137980"/>
            <a:ext cx="3365104" cy="3705151"/>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1"/>
          <p:cNvSpPr/>
          <p:nvPr/>
        </p:nvSpPr>
        <p:spPr>
          <a:xfrm rot="3600027" flipH="1">
            <a:off x="-1547130" y="780284"/>
            <a:ext cx="4131850" cy="2603746"/>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21"/>
          <p:cNvGrpSpPr/>
          <p:nvPr/>
        </p:nvGrpSpPr>
        <p:grpSpPr>
          <a:xfrm rot="10800000" flipH="1">
            <a:off x="4345700" y="4832766"/>
            <a:ext cx="194400" cy="112209"/>
            <a:chOff x="265900" y="3852516"/>
            <a:chExt cx="194400" cy="112209"/>
          </a:xfrm>
        </p:grpSpPr>
        <p:sp>
          <p:nvSpPr>
            <p:cNvPr id="972" name="Google Shape;972;p2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21"/>
          <p:cNvSpPr/>
          <p:nvPr/>
        </p:nvSpPr>
        <p:spPr>
          <a:xfrm rot="435267">
            <a:off x="7414497" y="-47414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1"/>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21"/>
          <p:cNvGrpSpPr/>
          <p:nvPr/>
        </p:nvGrpSpPr>
        <p:grpSpPr>
          <a:xfrm>
            <a:off x="8650138" y="4120884"/>
            <a:ext cx="361129" cy="3106418"/>
            <a:chOff x="6317900" y="1197313"/>
            <a:chExt cx="180700" cy="1554375"/>
          </a:xfrm>
        </p:grpSpPr>
        <p:sp>
          <p:nvSpPr>
            <p:cNvPr id="976" name="Google Shape;976;p2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2" name="Google Shape;982;p21"/>
          <p:cNvCxnSpPr/>
          <p:nvPr/>
        </p:nvCxnSpPr>
        <p:spPr>
          <a:xfrm rot="436104" flipH="1">
            <a:off x="7939026" y="-138003"/>
            <a:ext cx="713735" cy="700711"/>
          </a:xfrm>
          <a:prstGeom prst="straightConnector1">
            <a:avLst/>
          </a:prstGeom>
          <a:noFill/>
          <a:ln w="9525" cap="flat" cmpd="sng">
            <a:solidFill>
              <a:schemeClr val="dk1"/>
            </a:solidFill>
            <a:prstDash val="solid"/>
            <a:round/>
            <a:headEnd type="none" w="med" len="med"/>
            <a:tailEnd type="none" w="med" len="med"/>
          </a:ln>
        </p:spPr>
      </p:cxnSp>
      <p:sp>
        <p:nvSpPr>
          <p:cNvPr id="983" name="Google Shape;983;p21"/>
          <p:cNvSpPr/>
          <p:nvPr/>
        </p:nvSpPr>
        <p:spPr>
          <a:xfrm rot="435267">
            <a:off x="751009" y="46821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1"/>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 name="Google Shape;984;p21"/>
          <p:cNvCxnSpPr/>
          <p:nvPr/>
        </p:nvCxnSpPr>
        <p:spPr>
          <a:xfrm rot="436104" flipH="1">
            <a:off x="789539" y="4875122"/>
            <a:ext cx="713735" cy="700711"/>
          </a:xfrm>
          <a:prstGeom prst="straightConnector1">
            <a:avLst/>
          </a:prstGeom>
          <a:noFill/>
          <a:ln w="9525" cap="flat" cmpd="sng">
            <a:solidFill>
              <a:schemeClr val="dk1"/>
            </a:solidFill>
            <a:prstDash val="solid"/>
            <a:round/>
            <a:headEnd type="none" w="med" len="med"/>
            <a:tailEnd type="none" w="med" len="med"/>
          </a:ln>
        </p:spPr>
      </p:cxnSp>
      <p:grpSp>
        <p:nvGrpSpPr>
          <p:cNvPr id="985" name="Google Shape;985;p21"/>
          <p:cNvGrpSpPr/>
          <p:nvPr/>
        </p:nvGrpSpPr>
        <p:grpSpPr>
          <a:xfrm rot="10800000">
            <a:off x="154663" y="-1652004"/>
            <a:ext cx="361129" cy="3106418"/>
            <a:chOff x="6317900" y="1197313"/>
            <a:chExt cx="180700" cy="1554375"/>
          </a:xfrm>
        </p:grpSpPr>
        <p:sp>
          <p:nvSpPr>
            <p:cNvPr id="986" name="Google Shape;986;p2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992"/>
        <p:cNvGrpSpPr/>
        <p:nvPr/>
      </p:nvGrpSpPr>
      <p:grpSpPr>
        <a:xfrm>
          <a:off x="0" y="0"/>
          <a:ext cx="0" cy="0"/>
          <a:chOff x="0" y="0"/>
          <a:chExt cx="0" cy="0"/>
        </a:xfrm>
      </p:grpSpPr>
      <p:sp>
        <p:nvSpPr>
          <p:cNvPr id="993" name="Google Shape;993;p22"/>
          <p:cNvSpPr/>
          <p:nvPr/>
        </p:nvSpPr>
        <p:spPr>
          <a:xfrm rot="-1799972">
            <a:off x="-2090395" y="-155613"/>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2"/>
          <p:cNvSpPr/>
          <p:nvPr/>
        </p:nvSpPr>
        <p:spPr>
          <a:xfrm rot="9000028">
            <a:off x="7870761" y="2012568"/>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22"/>
          <p:cNvGrpSpPr/>
          <p:nvPr/>
        </p:nvGrpSpPr>
        <p:grpSpPr>
          <a:xfrm>
            <a:off x="247775" y="4241825"/>
            <a:ext cx="315575" cy="366750"/>
            <a:chOff x="8558925" y="4522650"/>
            <a:chExt cx="315575" cy="366750"/>
          </a:xfrm>
        </p:grpSpPr>
        <p:grpSp>
          <p:nvGrpSpPr>
            <p:cNvPr id="996" name="Google Shape;996;p22"/>
            <p:cNvGrpSpPr/>
            <p:nvPr/>
          </p:nvGrpSpPr>
          <p:grpSpPr>
            <a:xfrm>
              <a:off x="8558925" y="4629825"/>
              <a:ext cx="107200" cy="107175"/>
              <a:chOff x="4125350" y="1946513"/>
              <a:chExt cx="107200" cy="107175"/>
            </a:xfrm>
          </p:grpSpPr>
          <p:sp>
            <p:nvSpPr>
              <p:cNvPr id="997" name="Google Shape;997;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2"/>
            <p:cNvGrpSpPr/>
            <p:nvPr/>
          </p:nvGrpSpPr>
          <p:grpSpPr>
            <a:xfrm>
              <a:off x="8711325" y="4782225"/>
              <a:ext cx="107200" cy="107175"/>
              <a:chOff x="4125350" y="1946513"/>
              <a:chExt cx="107200" cy="107175"/>
            </a:xfrm>
          </p:grpSpPr>
          <p:sp>
            <p:nvSpPr>
              <p:cNvPr id="1000" name="Google Shape;1000;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22"/>
            <p:cNvGrpSpPr/>
            <p:nvPr/>
          </p:nvGrpSpPr>
          <p:grpSpPr>
            <a:xfrm>
              <a:off x="8767300" y="4522650"/>
              <a:ext cx="107200" cy="107175"/>
              <a:chOff x="4125350" y="1946513"/>
              <a:chExt cx="107200" cy="107175"/>
            </a:xfrm>
          </p:grpSpPr>
          <p:sp>
            <p:nvSpPr>
              <p:cNvPr id="1003" name="Google Shape;1003;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 name="Google Shape;1005;p22"/>
          <p:cNvGrpSpPr/>
          <p:nvPr/>
        </p:nvGrpSpPr>
        <p:grpSpPr>
          <a:xfrm flipH="1">
            <a:off x="8729625" y="951866"/>
            <a:ext cx="194400" cy="112209"/>
            <a:chOff x="265900" y="3852516"/>
            <a:chExt cx="194400" cy="112209"/>
          </a:xfrm>
        </p:grpSpPr>
        <p:sp>
          <p:nvSpPr>
            <p:cNvPr id="1006" name="Google Shape;1006;p2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2"/>
          <p:cNvGrpSpPr/>
          <p:nvPr/>
        </p:nvGrpSpPr>
        <p:grpSpPr>
          <a:xfrm>
            <a:off x="-763675" y="-500525"/>
            <a:ext cx="1476900" cy="1476900"/>
            <a:chOff x="8632950" y="-311150"/>
            <a:chExt cx="1476900" cy="1476900"/>
          </a:xfrm>
        </p:grpSpPr>
        <p:sp>
          <p:nvSpPr>
            <p:cNvPr id="1009" name="Google Shape;1009;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22"/>
          <p:cNvGrpSpPr/>
          <p:nvPr/>
        </p:nvGrpSpPr>
        <p:grpSpPr>
          <a:xfrm>
            <a:off x="8430775" y="4167100"/>
            <a:ext cx="1476900" cy="1476900"/>
            <a:chOff x="8632950" y="-311150"/>
            <a:chExt cx="1476900" cy="1476900"/>
          </a:xfrm>
        </p:grpSpPr>
        <p:sp>
          <p:nvSpPr>
            <p:cNvPr id="1012" name="Google Shape;1012;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22"/>
          <p:cNvGrpSpPr/>
          <p:nvPr/>
        </p:nvGrpSpPr>
        <p:grpSpPr>
          <a:xfrm>
            <a:off x="3529283" y="4464921"/>
            <a:ext cx="1540684" cy="1387652"/>
            <a:chOff x="3632834" y="4464921"/>
            <a:chExt cx="1540684" cy="1387652"/>
          </a:xfrm>
        </p:grpSpPr>
        <p:sp>
          <p:nvSpPr>
            <p:cNvPr id="1015" name="Google Shape;1015;p22"/>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 name="Google Shape;1016;p22"/>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017"/>
        <p:cNvGrpSpPr/>
        <p:nvPr/>
      </p:nvGrpSpPr>
      <p:grpSpPr>
        <a:xfrm>
          <a:off x="0" y="0"/>
          <a:ext cx="0" cy="0"/>
          <a:chOff x="0" y="0"/>
          <a:chExt cx="0" cy="0"/>
        </a:xfrm>
      </p:grpSpPr>
      <p:sp>
        <p:nvSpPr>
          <p:cNvPr id="1018" name="Google Shape;1018;p23"/>
          <p:cNvSpPr/>
          <p:nvPr/>
        </p:nvSpPr>
        <p:spPr>
          <a:xfrm rot="9900003">
            <a:off x="-1712038" y="-1039067"/>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3"/>
          <p:cNvSpPr/>
          <p:nvPr/>
        </p:nvSpPr>
        <p:spPr>
          <a:xfrm rot="5400000">
            <a:off x="7353835" y="-149229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23"/>
          <p:cNvGrpSpPr/>
          <p:nvPr/>
        </p:nvGrpSpPr>
        <p:grpSpPr>
          <a:xfrm>
            <a:off x="-827467" y="4151471"/>
            <a:ext cx="1540684" cy="1387652"/>
            <a:chOff x="3632834" y="4464921"/>
            <a:chExt cx="1540684" cy="1387652"/>
          </a:xfrm>
        </p:grpSpPr>
        <p:sp>
          <p:nvSpPr>
            <p:cNvPr id="1021" name="Google Shape;1021;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 name="Google Shape;1022;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3" name="Google Shape;1023;p23"/>
          <p:cNvGrpSpPr/>
          <p:nvPr/>
        </p:nvGrpSpPr>
        <p:grpSpPr>
          <a:xfrm>
            <a:off x="7893908" y="4151471"/>
            <a:ext cx="1540684" cy="1387652"/>
            <a:chOff x="3632834" y="4464921"/>
            <a:chExt cx="1540684" cy="1387652"/>
          </a:xfrm>
        </p:grpSpPr>
        <p:sp>
          <p:nvSpPr>
            <p:cNvPr id="1024" name="Google Shape;1024;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 name="Google Shape;1025;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6" name="Google Shape;1026;p23"/>
          <p:cNvGrpSpPr/>
          <p:nvPr/>
        </p:nvGrpSpPr>
        <p:grpSpPr>
          <a:xfrm rot="10800000" flipH="1">
            <a:off x="8625038" y="-1089991"/>
            <a:ext cx="361129" cy="3106418"/>
            <a:chOff x="6317900" y="1197313"/>
            <a:chExt cx="180700" cy="1554375"/>
          </a:xfrm>
        </p:grpSpPr>
        <p:sp>
          <p:nvSpPr>
            <p:cNvPr id="1027" name="Google Shape;1027;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23"/>
          <p:cNvGrpSpPr/>
          <p:nvPr/>
        </p:nvGrpSpPr>
        <p:grpSpPr>
          <a:xfrm rot="10800000">
            <a:off x="157813" y="-1894141"/>
            <a:ext cx="361129" cy="3106418"/>
            <a:chOff x="6317900" y="1197313"/>
            <a:chExt cx="180700" cy="1554375"/>
          </a:xfrm>
        </p:grpSpPr>
        <p:sp>
          <p:nvSpPr>
            <p:cNvPr id="1034" name="Google Shape;1034;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23"/>
          <p:cNvGrpSpPr/>
          <p:nvPr/>
        </p:nvGrpSpPr>
        <p:grpSpPr>
          <a:xfrm rot="-5400000">
            <a:off x="8647825" y="2989950"/>
            <a:ext cx="315575" cy="366750"/>
            <a:chOff x="8558925" y="4522650"/>
            <a:chExt cx="315575" cy="366750"/>
          </a:xfrm>
        </p:grpSpPr>
        <p:grpSp>
          <p:nvGrpSpPr>
            <p:cNvPr id="1041" name="Google Shape;1041;p23"/>
            <p:cNvGrpSpPr/>
            <p:nvPr/>
          </p:nvGrpSpPr>
          <p:grpSpPr>
            <a:xfrm>
              <a:off x="8558925" y="4629825"/>
              <a:ext cx="107200" cy="107175"/>
              <a:chOff x="4125350" y="1946513"/>
              <a:chExt cx="107200" cy="107175"/>
            </a:xfrm>
          </p:grpSpPr>
          <p:sp>
            <p:nvSpPr>
              <p:cNvPr id="1042" name="Google Shape;1042;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711325" y="4782225"/>
              <a:ext cx="107200" cy="107175"/>
              <a:chOff x="4125350" y="1946513"/>
              <a:chExt cx="107200" cy="107175"/>
            </a:xfrm>
          </p:grpSpPr>
          <p:sp>
            <p:nvSpPr>
              <p:cNvPr id="1045" name="Google Shape;1045;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3"/>
            <p:cNvGrpSpPr/>
            <p:nvPr/>
          </p:nvGrpSpPr>
          <p:grpSpPr>
            <a:xfrm>
              <a:off x="8767300" y="4522650"/>
              <a:ext cx="107200" cy="107175"/>
              <a:chOff x="4125350" y="1946513"/>
              <a:chExt cx="107200" cy="107175"/>
            </a:xfrm>
          </p:grpSpPr>
          <p:sp>
            <p:nvSpPr>
              <p:cNvPr id="1048" name="Google Shape;1048;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23"/>
          <p:cNvGrpSpPr/>
          <p:nvPr/>
        </p:nvGrpSpPr>
        <p:grpSpPr>
          <a:xfrm rot="10800000" flipH="1">
            <a:off x="208200" y="3117216"/>
            <a:ext cx="194400" cy="112209"/>
            <a:chOff x="265900" y="3852516"/>
            <a:chExt cx="194400" cy="112209"/>
          </a:xfrm>
        </p:grpSpPr>
        <p:sp>
          <p:nvSpPr>
            <p:cNvPr id="1051" name="Google Shape;1051;p2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720000" y="448056"/>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9" name="Google Shape;79;p4"/>
          <p:cNvSpPr txBox="1">
            <a:spLocks noGrp="1"/>
          </p:cNvSpPr>
          <p:nvPr>
            <p:ph type="body" idx="1"/>
          </p:nvPr>
        </p:nvSpPr>
        <p:spPr>
          <a:xfrm>
            <a:off x="720000" y="1127000"/>
            <a:ext cx="7704000" cy="3468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AutoNum type="arabicPeriod"/>
              <a:defRPr/>
            </a:lvl1pPr>
            <a:lvl2pPr marL="914400" lvl="1" indent="-304800">
              <a:spcBef>
                <a:spcPts val="0"/>
              </a:spcBef>
              <a:spcAft>
                <a:spcPts val="0"/>
              </a:spcAft>
              <a:buSzPts val="1200"/>
              <a:buFont typeface="Roboto Condensed Light"/>
              <a:buAutoNum type="alphaLcPeriod"/>
              <a:defRPr/>
            </a:lvl2pPr>
            <a:lvl3pPr marL="1371600" lvl="2" indent="-304800">
              <a:spcBef>
                <a:spcPts val="0"/>
              </a:spcBef>
              <a:spcAft>
                <a:spcPts val="0"/>
              </a:spcAft>
              <a:buSzPts val="1200"/>
              <a:buFont typeface="Roboto Condensed Light"/>
              <a:buAutoNum type="romanLcPeriod"/>
              <a:defRPr/>
            </a:lvl3pPr>
            <a:lvl4pPr marL="1828800" lvl="3" indent="-304800">
              <a:spcBef>
                <a:spcPts val="0"/>
              </a:spcBef>
              <a:spcAft>
                <a:spcPts val="0"/>
              </a:spcAft>
              <a:buSzPts val="1200"/>
              <a:buFont typeface="Roboto Condensed Light"/>
              <a:buAutoNum type="arabicPeriod"/>
              <a:defRPr/>
            </a:lvl4pPr>
            <a:lvl5pPr marL="2286000" lvl="4" indent="-304800">
              <a:spcBef>
                <a:spcPts val="0"/>
              </a:spcBef>
              <a:spcAft>
                <a:spcPts val="0"/>
              </a:spcAft>
              <a:buSzPts val="1200"/>
              <a:buFont typeface="Roboto Condensed Light"/>
              <a:buAutoNum type="alphaLcPeriod"/>
              <a:defRPr/>
            </a:lvl5pPr>
            <a:lvl6pPr marL="2743200" lvl="5" indent="-304800">
              <a:spcBef>
                <a:spcPts val="0"/>
              </a:spcBef>
              <a:spcAft>
                <a:spcPts val="0"/>
              </a:spcAft>
              <a:buSzPts val="1200"/>
              <a:buFont typeface="Roboto Condensed Light"/>
              <a:buAutoNum type="romanLcPeriod"/>
              <a:defRPr/>
            </a:lvl6pPr>
            <a:lvl7pPr marL="3200400" lvl="6" indent="-304800">
              <a:spcBef>
                <a:spcPts val="0"/>
              </a:spcBef>
              <a:spcAft>
                <a:spcPts val="0"/>
              </a:spcAft>
              <a:buSzPts val="1200"/>
              <a:buFont typeface="Roboto Condensed Light"/>
              <a:buAutoNum type="arabicPeriod"/>
              <a:defRPr/>
            </a:lvl7pPr>
            <a:lvl8pPr marL="3657600" lvl="7" indent="-304800">
              <a:spcBef>
                <a:spcPts val="0"/>
              </a:spcBef>
              <a:spcAft>
                <a:spcPts val="0"/>
              </a:spcAft>
              <a:buSzPts val="1200"/>
              <a:buFont typeface="Roboto Condensed Light"/>
              <a:buAutoNum type="alphaLcPeriod"/>
              <a:defRPr/>
            </a:lvl8pPr>
            <a:lvl9pPr marL="4114800" lvl="8" indent="-304800">
              <a:spcBef>
                <a:spcPts val="0"/>
              </a:spcBef>
              <a:spcAft>
                <a:spcPts val="0"/>
              </a:spcAft>
              <a:buSzPts val="1200"/>
              <a:buFont typeface="Roboto Condensed Light"/>
              <a:buAutoNum type="romanLcPeriod"/>
              <a:defRPr/>
            </a:lvl9pPr>
          </a:lstStyle>
          <a:p>
            <a:endParaRPr/>
          </a:p>
        </p:txBody>
      </p:sp>
      <p:sp>
        <p:nvSpPr>
          <p:cNvPr id="80" name="Google Shape;80;p4"/>
          <p:cNvSpPr/>
          <p:nvPr/>
        </p:nvSpPr>
        <p:spPr>
          <a:xfrm rot="-5400000">
            <a:off x="7165362" y="-774010"/>
            <a:ext cx="2984498" cy="188072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900032">
            <a:off x="-1298549" y="-641129"/>
            <a:ext cx="2144560" cy="2361269"/>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8558925" y="4522650"/>
            <a:ext cx="315575" cy="366750"/>
            <a:chOff x="8558925" y="4522650"/>
            <a:chExt cx="315575" cy="366750"/>
          </a:xfrm>
        </p:grpSpPr>
        <p:grpSp>
          <p:nvGrpSpPr>
            <p:cNvPr id="83" name="Google Shape;83;p4"/>
            <p:cNvGrpSpPr/>
            <p:nvPr/>
          </p:nvGrpSpPr>
          <p:grpSpPr>
            <a:xfrm>
              <a:off x="8558925" y="4629825"/>
              <a:ext cx="107200" cy="107175"/>
              <a:chOff x="4125350" y="1946513"/>
              <a:chExt cx="107200" cy="107175"/>
            </a:xfrm>
          </p:grpSpPr>
          <p:sp>
            <p:nvSpPr>
              <p:cNvPr id="84" name="Google Shape;84;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8711325" y="4782225"/>
              <a:ext cx="107200" cy="107175"/>
              <a:chOff x="4125350" y="1946513"/>
              <a:chExt cx="107200" cy="107175"/>
            </a:xfrm>
          </p:grpSpPr>
          <p:sp>
            <p:nvSpPr>
              <p:cNvPr id="87" name="Google Shape;87;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4"/>
            <p:cNvGrpSpPr/>
            <p:nvPr/>
          </p:nvGrpSpPr>
          <p:grpSpPr>
            <a:xfrm>
              <a:off x="8767300" y="4522650"/>
              <a:ext cx="107200" cy="107175"/>
              <a:chOff x="4125350" y="1946513"/>
              <a:chExt cx="107200" cy="107175"/>
            </a:xfrm>
          </p:grpSpPr>
          <p:sp>
            <p:nvSpPr>
              <p:cNvPr id="90" name="Google Shape;90;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4"/>
          <p:cNvSpPr/>
          <p:nvPr/>
        </p:nvSpPr>
        <p:spPr>
          <a:xfrm rot="5400000">
            <a:off x="8769800" y="25428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4"/>
          <p:cNvGrpSpPr/>
          <p:nvPr/>
        </p:nvGrpSpPr>
        <p:grpSpPr>
          <a:xfrm>
            <a:off x="280275" y="246791"/>
            <a:ext cx="194400" cy="112209"/>
            <a:chOff x="265900" y="3852516"/>
            <a:chExt cx="194400" cy="112209"/>
          </a:xfrm>
        </p:grpSpPr>
        <p:sp>
          <p:nvSpPr>
            <p:cNvPr id="94" name="Google Shape;94;p4"/>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158099" y="4189781"/>
            <a:ext cx="438754" cy="772904"/>
            <a:chOff x="4950175" y="2998438"/>
            <a:chExt cx="88725" cy="156300"/>
          </a:xfrm>
        </p:grpSpPr>
        <p:sp>
          <p:nvSpPr>
            <p:cNvPr id="97" name="Google Shape;97;p4"/>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4"/>
          <p:cNvGrpSpPr/>
          <p:nvPr/>
        </p:nvGrpSpPr>
        <p:grpSpPr>
          <a:xfrm>
            <a:off x="3876381" y="4522646"/>
            <a:ext cx="1391239" cy="1387652"/>
            <a:chOff x="4010494" y="4522646"/>
            <a:chExt cx="1391239" cy="1387652"/>
          </a:xfrm>
        </p:grpSpPr>
        <p:sp>
          <p:nvSpPr>
            <p:cNvPr id="134" name="Google Shape;134;p4"/>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 name="Google Shape;135;p4"/>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4"/>
            <p:cNvCxnSpPr/>
            <p:nvPr/>
          </p:nvCxnSpPr>
          <p:spPr>
            <a:xfrm rot="436104" flipH="1">
              <a:off x="4051876" y="486612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7"/>
        <p:cNvGrpSpPr/>
        <p:nvPr/>
      </p:nvGrpSpPr>
      <p:grpSpPr>
        <a:xfrm>
          <a:off x="0" y="0"/>
          <a:ext cx="0" cy="0"/>
          <a:chOff x="0" y="0"/>
          <a:chExt cx="0" cy="0"/>
        </a:xfrm>
      </p:grpSpPr>
      <p:sp>
        <p:nvSpPr>
          <p:cNvPr id="138" name="Google Shape;138;p5"/>
          <p:cNvSpPr txBox="1">
            <a:spLocks noGrp="1"/>
          </p:cNvSpPr>
          <p:nvPr>
            <p:ph type="subTitle" idx="1"/>
          </p:nvPr>
        </p:nvSpPr>
        <p:spPr>
          <a:xfrm>
            <a:off x="739300" y="1483850"/>
            <a:ext cx="3522300" cy="409800"/>
          </a:xfrm>
          <a:prstGeom prst="rect">
            <a:avLst/>
          </a:prstGeom>
          <a:noFill/>
        </p:spPr>
        <p:txBody>
          <a:bodyPr spcFirstLastPara="1" wrap="square" lIns="91425" tIns="91425" rIns="91425" bIns="91425" anchor="b" anchorCtr="0">
            <a:noAutofit/>
          </a:bodyPr>
          <a:lstStyle>
            <a:lvl1pPr lvl="0" algn="ctr">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5"/>
          <p:cNvSpPr txBox="1">
            <a:spLocks noGrp="1"/>
          </p:cNvSpPr>
          <p:nvPr>
            <p:ph type="subTitle" idx="2"/>
          </p:nvPr>
        </p:nvSpPr>
        <p:spPr>
          <a:xfrm>
            <a:off x="4901700" y="1483850"/>
            <a:ext cx="3522300" cy="409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0" name="Google Shape;14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1" name="Google Shape;141;p5"/>
          <p:cNvSpPr txBox="1">
            <a:spLocks noGrp="1"/>
          </p:cNvSpPr>
          <p:nvPr>
            <p:ph type="subTitle" idx="3"/>
          </p:nvPr>
        </p:nvSpPr>
        <p:spPr>
          <a:xfrm>
            <a:off x="720000" y="1879963"/>
            <a:ext cx="3522300" cy="195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Anaheim"/>
              <a:buChar char="●"/>
              <a:defRPr>
                <a:solidFill>
                  <a:schemeClr val="dk1"/>
                </a:solidFill>
              </a:defRPr>
            </a:lvl1pPr>
            <a:lvl2pPr lvl="1" algn="ctr">
              <a:spcBef>
                <a:spcPts val="0"/>
              </a:spcBef>
              <a:spcAft>
                <a:spcPts val="0"/>
              </a:spcAft>
              <a:buClr>
                <a:schemeClr val="dk1"/>
              </a:buClr>
              <a:buSzPts val="1400"/>
              <a:buFont typeface="Arial"/>
              <a:buChar char="○"/>
              <a:defRPr>
                <a:solidFill>
                  <a:schemeClr val="dk1"/>
                </a:solidFill>
              </a:defRPr>
            </a:lvl2pPr>
            <a:lvl3pPr lvl="2" algn="ctr">
              <a:spcBef>
                <a:spcPts val="0"/>
              </a:spcBef>
              <a:spcAft>
                <a:spcPts val="0"/>
              </a:spcAft>
              <a:buClr>
                <a:schemeClr val="dk1"/>
              </a:buClr>
              <a:buSzPts val="1400"/>
              <a:buFont typeface="Arial"/>
              <a:buChar char="■"/>
              <a:defRPr>
                <a:solidFill>
                  <a:schemeClr val="dk1"/>
                </a:solidFill>
              </a:defRPr>
            </a:lvl3pPr>
            <a:lvl4pPr lvl="3" algn="ctr">
              <a:spcBef>
                <a:spcPts val="0"/>
              </a:spcBef>
              <a:spcAft>
                <a:spcPts val="0"/>
              </a:spcAft>
              <a:buClr>
                <a:schemeClr val="dk1"/>
              </a:buClr>
              <a:buSzPts val="1400"/>
              <a:buFont typeface="Arial"/>
              <a:buChar char="●"/>
              <a:defRPr>
                <a:solidFill>
                  <a:schemeClr val="dk1"/>
                </a:solidFill>
              </a:defRPr>
            </a:lvl4pPr>
            <a:lvl5pPr lvl="4" algn="ctr">
              <a:spcBef>
                <a:spcPts val="0"/>
              </a:spcBef>
              <a:spcAft>
                <a:spcPts val="0"/>
              </a:spcAft>
              <a:buClr>
                <a:schemeClr val="dk1"/>
              </a:buClr>
              <a:buSzPts val="1400"/>
              <a:buFont typeface="Arial"/>
              <a:buChar char="○"/>
              <a:defRPr>
                <a:solidFill>
                  <a:schemeClr val="dk1"/>
                </a:solidFill>
              </a:defRPr>
            </a:lvl5pPr>
            <a:lvl6pPr lvl="5" algn="ctr">
              <a:spcBef>
                <a:spcPts val="0"/>
              </a:spcBef>
              <a:spcAft>
                <a:spcPts val="0"/>
              </a:spcAft>
              <a:buClr>
                <a:schemeClr val="dk1"/>
              </a:buClr>
              <a:buSzPts val="1400"/>
              <a:buFont typeface="Arial"/>
              <a:buChar char="■"/>
              <a:defRPr>
                <a:solidFill>
                  <a:schemeClr val="dk1"/>
                </a:solidFill>
              </a:defRPr>
            </a:lvl6pPr>
            <a:lvl7pPr lvl="6" algn="ctr">
              <a:spcBef>
                <a:spcPts val="0"/>
              </a:spcBef>
              <a:spcAft>
                <a:spcPts val="0"/>
              </a:spcAft>
              <a:buClr>
                <a:schemeClr val="dk1"/>
              </a:buClr>
              <a:buSzPts val="1400"/>
              <a:buFont typeface="Arial"/>
              <a:buChar char="●"/>
              <a:defRPr>
                <a:solidFill>
                  <a:schemeClr val="dk1"/>
                </a:solidFill>
              </a:defRPr>
            </a:lvl7pPr>
            <a:lvl8pPr lvl="7" algn="ctr">
              <a:spcBef>
                <a:spcPts val="0"/>
              </a:spcBef>
              <a:spcAft>
                <a:spcPts val="0"/>
              </a:spcAft>
              <a:buClr>
                <a:schemeClr val="dk1"/>
              </a:buClr>
              <a:buSzPts val="1400"/>
              <a:buFont typeface="Arial"/>
              <a:buChar char="○"/>
              <a:defRPr>
                <a:solidFill>
                  <a:schemeClr val="dk1"/>
                </a:solidFill>
              </a:defRPr>
            </a:lvl8pPr>
            <a:lvl9pPr lvl="8" algn="ctr">
              <a:spcBef>
                <a:spcPts val="0"/>
              </a:spcBef>
              <a:spcAft>
                <a:spcPts val="0"/>
              </a:spcAft>
              <a:buClr>
                <a:schemeClr val="dk1"/>
              </a:buClr>
              <a:buSzPts val="1400"/>
              <a:buFont typeface="Arial"/>
              <a:buChar char="■"/>
              <a:defRPr>
                <a:solidFill>
                  <a:schemeClr val="dk1"/>
                </a:solidFill>
              </a:defRPr>
            </a:lvl9pPr>
          </a:lstStyle>
          <a:p>
            <a:endParaRPr/>
          </a:p>
        </p:txBody>
      </p:sp>
      <p:sp>
        <p:nvSpPr>
          <p:cNvPr id="142" name="Google Shape;142;p5"/>
          <p:cNvSpPr txBox="1">
            <a:spLocks noGrp="1"/>
          </p:cNvSpPr>
          <p:nvPr>
            <p:ph type="subTitle" idx="4"/>
          </p:nvPr>
        </p:nvSpPr>
        <p:spPr>
          <a:xfrm>
            <a:off x="4901700" y="1879963"/>
            <a:ext cx="3522300" cy="1956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Anaheim"/>
              <a:buChar char="●"/>
              <a:defRPr>
                <a:solidFill>
                  <a:schemeClr val="dk1"/>
                </a:solidFill>
              </a:defRPr>
            </a:lvl1pPr>
            <a:lvl2pPr lvl="1" algn="ctr" rtl="0">
              <a:spcBef>
                <a:spcPts val="0"/>
              </a:spcBef>
              <a:spcAft>
                <a:spcPts val="0"/>
              </a:spcAft>
              <a:buClr>
                <a:schemeClr val="dk1"/>
              </a:buClr>
              <a:buSzPts val="1400"/>
              <a:buFont typeface="Arial"/>
              <a:buChar char="○"/>
              <a:defRPr>
                <a:solidFill>
                  <a:schemeClr val="dk1"/>
                </a:solidFill>
              </a:defRPr>
            </a:lvl2pPr>
            <a:lvl3pPr lvl="2" algn="ctr" rtl="0">
              <a:spcBef>
                <a:spcPts val="0"/>
              </a:spcBef>
              <a:spcAft>
                <a:spcPts val="0"/>
              </a:spcAft>
              <a:buClr>
                <a:schemeClr val="dk1"/>
              </a:buClr>
              <a:buSzPts val="1400"/>
              <a:buFont typeface="Arial"/>
              <a:buChar char="■"/>
              <a:defRPr>
                <a:solidFill>
                  <a:schemeClr val="dk1"/>
                </a:solidFill>
              </a:defRPr>
            </a:lvl3pPr>
            <a:lvl4pPr lvl="3" algn="ctr" rtl="0">
              <a:spcBef>
                <a:spcPts val="0"/>
              </a:spcBef>
              <a:spcAft>
                <a:spcPts val="0"/>
              </a:spcAft>
              <a:buClr>
                <a:schemeClr val="dk1"/>
              </a:buClr>
              <a:buSzPts val="1400"/>
              <a:buFont typeface="Arial"/>
              <a:buChar char="●"/>
              <a:defRPr>
                <a:solidFill>
                  <a:schemeClr val="dk1"/>
                </a:solidFill>
              </a:defRPr>
            </a:lvl4pPr>
            <a:lvl5pPr lvl="4" algn="ctr" rtl="0">
              <a:spcBef>
                <a:spcPts val="0"/>
              </a:spcBef>
              <a:spcAft>
                <a:spcPts val="0"/>
              </a:spcAft>
              <a:buClr>
                <a:schemeClr val="dk1"/>
              </a:buClr>
              <a:buSzPts val="1400"/>
              <a:buFont typeface="Arial"/>
              <a:buChar char="○"/>
              <a:defRPr>
                <a:solidFill>
                  <a:schemeClr val="dk1"/>
                </a:solidFill>
              </a:defRPr>
            </a:lvl5pPr>
            <a:lvl6pPr lvl="5" algn="ctr" rtl="0">
              <a:spcBef>
                <a:spcPts val="0"/>
              </a:spcBef>
              <a:spcAft>
                <a:spcPts val="0"/>
              </a:spcAft>
              <a:buClr>
                <a:schemeClr val="dk1"/>
              </a:buClr>
              <a:buSzPts val="1400"/>
              <a:buFont typeface="Arial"/>
              <a:buChar char="■"/>
              <a:defRPr>
                <a:solidFill>
                  <a:schemeClr val="dk1"/>
                </a:solidFill>
              </a:defRPr>
            </a:lvl6pPr>
            <a:lvl7pPr lvl="6" algn="ctr" rtl="0">
              <a:spcBef>
                <a:spcPts val="0"/>
              </a:spcBef>
              <a:spcAft>
                <a:spcPts val="0"/>
              </a:spcAft>
              <a:buClr>
                <a:schemeClr val="dk1"/>
              </a:buClr>
              <a:buSzPts val="1400"/>
              <a:buFont typeface="Arial"/>
              <a:buChar char="●"/>
              <a:defRPr>
                <a:solidFill>
                  <a:schemeClr val="dk1"/>
                </a:solidFill>
              </a:defRPr>
            </a:lvl7pPr>
            <a:lvl8pPr lvl="7" algn="ctr" rtl="0">
              <a:spcBef>
                <a:spcPts val="0"/>
              </a:spcBef>
              <a:spcAft>
                <a:spcPts val="0"/>
              </a:spcAft>
              <a:buClr>
                <a:schemeClr val="dk1"/>
              </a:buClr>
              <a:buSzPts val="1400"/>
              <a:buFont typeface="Arial"/>
              <a:buChar char="○"/>
              <a:defRPr>
                <a:solidFill>
                  <a:schemeClr val="dk1"/>
                </a:solidFill>
              </a:defRPr>
            </a:lvl8pPr>
            <a:lvl9pPr lvl="8" algn="ctr" rtl="0">
              <a:spcBef>
                <a:spcPts val="0"/>
              </a:spcBef>
              <a:spcAft>
                <a:spcPts val="0"/>
              </a:spcAft>
              <a:buClr>
                <a:schemeClr val="dk1"/>
              </a:buClr>
              <a:buSzPts val="1400"/>
              <a:buFont typeface="Arial"/>
              <a:buChar char="■"/>
              <a:defRPr>
                <a:solidFill>
                  <a:schemeClr val="dk1"/>
                </a:solidFill>
              </a:defRPr>
            </a:lvl9pPr>
          </a:lstStyle>
          <a:p>
            <a:endParaRPr/>
          </a:p>
        </p:txBody>
      </p:sp>
      <p:sp>
        <p:nvSpPr>
          <p:cNvPr id="143" name="Google Shape;143;p5"/>
          <p:cNvSpPr/>
          <p:nvPr/>
        </p:nvSpPr>
        <p:spPr>
          <a:xfrm rot="9900003">
            <a:off x="-1712038" y="-1039067"/>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rot="5400000">
            <a:off x="7353835" y="-149229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5"/>
          <p:cNvGrpSpPr/>
          <p:nvPr/>
        </p:nvGrpSpPr>
        <p:grpSpPr>
          <a:xfrm>
            <a:off x="-827467" y="4151471"/>
            <a:ext cx="1540684" cy="1387652"/>
            <a:chOff x="3632834" y="4464921"/>
            <a:chExt cx="1540684" cy="1387652"/>
          </a:xfrm>
        </p:grpSpPr>
        <p:sp>
          <p:nvSpPr>
            <p:cNvPr id="146" name="Google Shape;146;p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48" name="Google Shape;148;p5"/>
          <p:cNvGrpSpPr/>
          <p:nvPr/>
        </p:nvGrpSpPr>
        <p:grpSpPr>
          <a:xfrm>
            <a:off x="7893908" y="4151471"/>
            <a:ext cx="1540684" cy="1387652"/>
            <a:chOff x="3632834" y="4464921"/>
            <a:chExt cx="1540684" cy="1387652"/>
          </a:xfrm>
        </p:grpSpPr>
        <p:sp>
          <p:nvSpPr>
            <p:cNvPr id="149" name="Google Shape;149;p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 name="Google Shape;150;p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51" name="Google Shape;151;p5"/>
          <p:cNvGrpSpPr/>
          <p:nvPr/>
        </p:nvGrpSpPr>
        <p:grpSpPr>
          <a:xfrm rot="10800000" flipH="1">
            <a:off x="8625038" y="-1089991"/>
            <a:ext cx="361129" cy="3106418"/>
            <a:chOff x="6317900" y="1197313"/>
            <a:chExt cx="180700" cy="1554375"/>
          </a:xfrm>
        </p:grpSpPr>
        <p:sp>
          <p:nvSpPr>
            <p:cNvPr id="152" name="Google Shape;152;p5"/>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5"/>
          <p:cNvGrpSpPr/>
          <p:nvPr/>
        </p:nvGrpSpPr>
        <p:grpSpPr>
          <a:xfrm rot="10800000">
            <a:off x="157813" y="-1894141"/>
            <a:ext cx="361129" cy="3106418"/>
            <a:chOff x="6317900" y="1197313"/>
            <a:chExt cx="180700" cy="1554375"/>
          </a:xfrm>
        </p:grpSpPr>
        <p:sp>
          <p:nvSpPr>
            <p:cNvPr id="159" name="Google Shape;159;p5"/>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5"/>
          <p:cNvGrpSpPr/>
          <p:nvPr/>
        </p:nvGrpSpPr>
        <p:grpSpPr>
          <a:xfrm rot="-5400000">
            <a:off x="8647825" y="2989950"/>
            <a:ext cx="315575" cy="366750"/>
            <a:chOff x="8558925" y="4522650"/>
            <a:chExt cx="315575" cy="366750"/>
          </a:xfrm>
        </p:grpSpPr>
        <p:grpSp>
          <p:nvGrpSpPr>
            <p:cNvPr id="166" name="Google Shape;166;p5"/>
            <p:cNvGrpSpPr/>
            <p:nvPr/>
          </p:nvGrpSpPr>
          <p:grpSpPr>
            <a:xfrm>
              <a:off x="8558925" y="4629825"/>
              <a:ext cx="107200" cy="107175"/>
              <a:chOff x="4125350" y="1946513"/>
              <a:chExt cx="107200" cy="107175"/>
            </a:xfrm>
          </p:grpSpPr>
          <p:sp>
            <p:nvSpPr>
              <p:cNvPr id="167" name="Google Shape;167;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5"/>
            <p:cNvGrpSpPr/>
            <p:nvPr/>
          </p:nvGrpSpPr>
          <p:grpSpPr>
            <a:xfrm>
              <a:off x="8711325" y="4782225"/>
              <a:ext cx="107200" cy="107175"/>
              <a:chOff x="4125350" y="1946513"/>
              <a:chExt cx="107200" cy="107175"/>
            </a:xfrm>
          </p:grpSpPr>
          <p:sp>
            <p:nvSpPr>
              <p:cNvPr id="170" name="Google Shape;170;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5"/>
            <p:cNvGrpSpPr/>
            <p:nvPr/>
          </p:nvGrpSpPr>
          <p:grpSpPr>
            <a:xfrm>
              <a:off x="8767300" y="4522650"/>
              <a:ext cx="107200" cy="107175"/>
              <a:chOff x="4125350" y="1946513"/>
              <a:chExt cx="107200" cy="107175"/>
            </a:xfrm>
          </p:grpSpPr>
          <p:sp>
            <p:nvSpPr>
              <p:cNvPr id="173" name="Google Shape;173;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 name="Google Shape;175;p5"/>
          <p:cNvGrpSpPr/>
          <p:nvPr/>
        </p:nvGrpSpPr>
        <p:grpSpPr>
          <a:xfrm rot="10800000" flipH="1">
            <a:off x="208200" y="3117216"/>
            <a:ext cx="194400" cy="112209"/>
            <a:chOff x="265900" y="3852516"/>
            <a:chExt cx="194400" cy="112209"/>
          </a:xfrm>
        </p:grpSpPr>
        <p:sp>
          <p:nvSpPr>
            <p:cNvPr id="176" name="Google Shape;176;p5"/>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8"/>
        <p:cNvGrpSpPr/>
        <p:nvPr/>
      </p:nvGrpSpPr>
      <p:grpSpPr>
        <a:xfrm>
          <a:off x="0" y="0"/>
          <a:ext cx="0" cy="0"/>
          <a:chOff x="0" y="0"/>
          <a:chExt cx="0" cy="0"/>
        </a:xfrm>
      </p:grpSpPr>
      <p:sp>
        <p:nvSpPr>
          <p:cNvPr id="179" name="Google Shape;17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0" name="Google Shape;180;p6"/>
          <p:cNvSpPr/>
          <p:nvPr/>
        </p:nvSpPr>
        <p:spPr>
          <a:xfrm rot="-3599986">
            <a:off x="7364768"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rot="3599986" flipH="1">
            <a:off x="-2713057"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p6"/>
          <p:cNvGrpSpPr/>
          <p:nvPr/>
        </p:nvGrpSpPr>
        <p:grpSpPr>
          <a:xfrm>
            <a:off x="8601699" y="3997293"/>
            <a:ext cx="438754" cy="772904"/>
            <a:chOff x="4950175" y="2998438"/>
            <a:chExt cx="88725" cy="156300"/>
          </a:xfrm>
        </p:grpSpPr>
        <p:sp>
          <p:nvSpPr>
            <p:cNvPr id="183" name="Google Shape;183;p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6"/>
          <p:cNvGrpSpPr/>
          <p:nvPr/>
        </p:nvGrpSpPr>
        <p:grpSpPr>
          <a:xfrm>
            <a:off x="3789809" y="4520733"/>
            <a:ext cx="1391222" cy="1387652"/>
            <a:chOff x="4010510" y="4522646"/>
            <a:chExt cx="1391222" cy="1387652"/>
          </a:xfrm>
        </p:grpSpPr>
        <p:sp>
          <p:nvSpPr>
            <p:cNvPr id="220" name="Google Shape;220;p6"/>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6"/>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222" name="Google Shape;222;p6"/>
          <p:cNvGrpSpPr/>
          <p:nvPr/>
        </p:nvGrpSpPr>
        <p:grpSpPr>
          <a:xfrm>
            <a:off x="1772900" y="4810116"/>
            <a:ext cx="194400" cy="112209"/>
            <a:chOff x="265900" y="3852516"/>
            <a:chExt cx="194400" cy="112209"/>
          </a:xfrm>
        </p:grpSpPr>
        <p:sp>
          <p:nvSpPr>
            <p:cNvPr id="223" name="Google Shape;223;p6"/>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6"/>
          <p:cNvGrpSpPr/>
          <p:nvPr/>
        </p:nvGrpSpPr>
        <p:grpSpPr>
          <a:xfrm>
            <a:off x="216575" y="1666525"/>
            <a:ext cx="315575" cy="366750"/>
            <a:chOff x="8558925" y="4522650"/>
            <a:chExt cx="315575" cy="366750"/>
          </a:xfrm>
        </p:grpSpPr>
        <p:grpSp>
          <p:nvGrpSpPr>
            <p:cNvPr id="226" name="Google Shape;226;p6"/>
            <p:cNvGrpSpPr/>
            <p:nvPr/>
          </p:nvGrpSpPr>
          <p:grpSpPr>
            <a:xfrm>
              <a:off x="8558925" y="4629825"/>
              <a:ext cx="107200" cy="107175"/>
              <a:chOff x="4125350" y="1946513"/>
              <a:chExt cx="107200" cy="107175"/>
            </a:xfrm>
          </p:grpSpPr>
          <p:sp>
            <p:nvSpPr>
              <p:cNvPr id="227" name="Google Shape;227;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6"/>
            <p:cNvGrpSpPr/>
            <p:nvPr/>
          </p:nvGrpSpPr>
          <p:grpSpPr>
            <a:xfrm>
              <a:off x="8711325" y="4782225"/>
              <a:ext cx="107200" cy="107175"/>
              <a:chOff x="4125350" y="1946513"/>
              <a:chExt cx="107200" cy="107175"/>
            </a:xfrm>
          </p:grpSpPr>
          <p:sp>
            <p:nvSpPr>
              <p:cNvPr id="230" name="Google Shape;230;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6"/>
            <p:cNvGrpSpPr/>
            <p:nvPr/>
          </p:nvGrpSpPr>
          <p:grpSpPr>
            <a:xfrm>
              <a:off x="8767300" y="4522650"/>
              <a:ext cx="107200" cy="107175"/>
              <a:chOff x="4125350" y="1946513"/>
              <a:chExt cx="107200" cy="107175"/>
            </a:xfrm>
          </p:grpSpPr>
          <p:sp>
            <p:nvSpPr>
              <p:cNvPr id="233" name="Google Shape;233;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5" name="Google Shape;235;p6"/>
          <p:cNvSpPr/>
          <p:nvPr/>
        </p:nvSpPr>
        <p:spPr>
          <a:xfrm rot="5400000">
            <a:off x="7093213" y="48176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6"/>
          <p:cNvGrpSpPr/>
          <p:nvPr/>
        </p:nvGrpSpPr>
        <p:grpSpPr>
          <a:xfrm>
            <a:off x="-756900" y="-937412"/>
            <a:ext cx="1476900" cy="1476900"/>
            <a:chOff x="8632950" y="-311150"/>
            <a:chExt cx="1476900" cy="1476900"/>
          </a:xfrm>
        </p:grpSpPr>
        <p:sp>
          <p:nvSpPr>
            <p:cNvPr id="237" name="Google Shape;237;p6"/>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6"/>
          <p:cNvGrpSpPr/>
          <p:nvPr/>
        </p:nvGrpSpPr>
        <p:grpSpPr>
          <a:xfrm>
            <a:off x="8424000" y="-937412"/>
            <a:ext cx="1476900" cy="1476900"/>
            <a:chOff x="8632950" y="-311150"/>
            <a:chExt cx="1476900" cy="1476900"/>
          </a:xfrm>
        </p:grpSpPr>
        <p:sp>
          <p:nvSpPr>
            <p:cNvPr id="240" name="Google Shape;240;p6"/>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txBox="1">
            <a:spLocks noGrp="1"/>
          </p:cNvSpPr>
          <p:nvPr>
            <p:ph type="title"/>
          </p:nvPr>
        </p:nvSpPr>
        <p:spPr>
          <a:xfrm>
            <a:off x="1569600" y="1268375"/>
            <a:ext cx="6004800" cy="8484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4" name="Google Shape;244;p7"/>
          <p:cNvSpPr txBox="1">
            <a:spLocks noGrp="1"/>
          </p:cNvSpPr>
          <p:nvPr>
            <p:ph type="subTitle" idx="1"/>
          </p:nvPr>
        </p:nvSpPr>
        <p:spPr>
          <a:xfrm>
            <a:off x="1569600" y="2400023"/>
            <a:ext cx="6004800" cy="126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7"/>
          <p:cNvSpPr/>
          <p:nvPr/>
        </p:nvSpPr>
        <p:spPr>
          <a:xfrm rot="-6012810">
            <a:off x="6446180" y="-972564"/>
            <a:ext cx="4319100" cy="2721744"/>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rot="435267">
            <a:off x="3845984" y="-60591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7"/>
          <p:cNvCxnSpPr/>
          <p:nvPr/>
        </p:nvCxnSpPr>
        <p:spPr>
          <a:xfrm rot="436104" flipH="1">
            <a:off x="4188239" y="-1377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48" name="Google Shape;248;p7"/>
          <p:cNvSpPr/>
          <p:nvPr/>
        </p:nvSpPr>
        <p:spPr>
          <a:xfrm rot="-5400000" flipH="1">
            <a:off x="307075" y="252313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flipH="1">
            <a:off x="8671988" y="3199241"/>
            <a:ext cx="194400" cy="112209"/>
            <a:chOff x="265900" y="3852516"/>
            <a:chExt cx="194400" cy="112209"/>
          </a:xfrm>
        </p:grpSpPr>
        <p:sp>
          <p:nvSpPr>
            <p:cNvPr id="250" name="Google Shape;250;p7"/>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2" name="Google Shape;252;p7"/>
          <p:cNvCxnSpPr/>
          <p:nvPr/>
        </p:nvCxnSpPr>
        <p:spPr>
          <a:xfrm rot="436104" flipH="1">
            <a:off x="4616239" y="-2509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53" name="Google Shape;253;p7"/>
          <p:cNvSpPr/>
          <p:nvPr/>
        </p:nvSpPr>
        <p:spPr>
          <a:xfrm>
            <a:off x="-1348900" y="4016737"/>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7"/>
          <p:cNvGrpSpPr/>
          <p:nvPr/>
        </p:nvGrpSpPr>
        <p:grpSpPr>
          <a:xfrm rot="-5400000">
            <a:off x="8064938" y="4172419"/>
            <a:ext cx="1942494" cy="2022980"/>
            <a:chOff x="4445625" y="1829838"/>
            <a:chExt cx="739125" cy="769750"/>
          </a:xfrm>
        </p:grpSpPr>
        <p:sp>
          <p:nvSpPr>
            <p:cNvPr id="255" name="Google Shape;255;p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7"/>
          <p:cNvGrpSpPr/>
          <p:nvPr/>
        </p:nvGrpSpPr>
        <p:grpSpPr>
          <a:xfrm>
            <a:off x="-459175" y="-350137"/>
            <a:ext cx="1476900" cy="1476900"/>
            <a:chOff x="8632950" y="-311150"/>
            <a:chExt cx="1476900" cy="1476900"/>
          </a:xfrm>
        </p:grpSpPr>
        <p:sp>
          <p:nvSpPr>
            <p:cNvPr id="264" name="Google Shape;264;p7"/>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6"/>
        <p:cNvGrpSpPr/>
        <p:nvPr/>
      </p:nvGrpSpPr>
      <p:grpSpPr>
        <a:xfrm>
          <a:off x="0" y="0"/>
          <a:ext cx="0" cy="0"/>
          <a:chOff x="0" y="0"/>
          <a:chExt cx="0" cy="0"/>
        </a:xfrm>
      </p:grpSpPr>
      <p:sp>
        <p:nvSpPr>
          <p:cNvPr id="267" name="Google Shape;267;p8"/>
          <p:cNvSpPr txBox="1">
            <a:spLocks noGrp="1"/>
          </p:cNvSpPr>
          <p:nvPr>
            <p:ph type="title"/>
          </p:nvPr>
        </p:nvSpPr>
        <p:spPr>
          <a:xfrm>
            <a:off x="1695150" y="833975"/>
            <a:ext cx="5753700" cy="347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68" name="Google Shape;268;p8"/>
          <p:cNvSpPr/>
          <p:nvPr/>
        </p:nvSpPr>
        <p:spPr>
          <a:xfrm rot="6317200">
            <a:off x="7753292" y="-112119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6256533">
            <a:off x="-2373557" y="268080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8"/>
          <p:cNvGrpSpPr/>
          <p:nvPr/>
        </p:nvGrpSpPr>
        <p:grpSpPr>
          <a:xfrm rot="5400000">
            <a:off x="4483925" y="4608575"/>
            <a:ext cx="315575" cy="366750"/>
            <a:chOff x="8558925" y="4522650"/>
            <a:chExt cx="315575" cy="366750"/>
          </a:xfrm>
        </p:grpSpPr>
        <p:grpSp>
          <p:nvGrpSpPr>
            <p:cNvPr id="271" name="Google Shape;271;p8"/>
            <p:cNvGrpSpPr/>
            <p:nvPr/>
          </p:nvGrpSpPr>
          <p:grpSpPr>
            <a:xfrm>
              <a:off x="8558925" y="4629825"/>
              <a:ext cx="107200" cy="107175"/>
              <a:chOff x="4125350" y="1946513"/>
              <a:chExt cx="107200" cy="107175"/>
            </a:xfrm>
          </p:grpSpPr>
          <p:sp>
            <p:nvSpPr>
              <p:cNvPr id="272" name="Google Shape;272;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8"/>
            <p:cNvGrpSpPr/>
            <p:nvPr/>
          </p:nvGrpSpPr>
          <p:grpSpPr>
            <a:xfrm>
              <a:off x="8711325" y="4782225"/>
              <a:ext cx="107200" cy="107175"/>
              <a:chOff x="4125350" y="1946513"/>
              <a:chExt cx="107200" cy="107175"/>
            </a:xfrm>
          </p:grpSpPr>
          <p:sp>
            <p:nvSpPr>
              <p:cNvPr id="275" name="Google Shape;275;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8"/>
            <p:cNvGrpSpPr/>
            <p:nvPr/>
          </p:nvGrpSpPr>
          <p:grpSpPr>
            <a:xfrm>
              <a:off x="8767300" y="4522650"/>
              <a:ext cx="107200" cy="107175"/>
              <a:chOff x="4125350" y="1946513"/>
              <a:chExt cx="107200" cy="107175"/>
            </a:xfrm>
          </p:grpSpPr>
          <p:sp>
            <p:nvSpPr>
              <p:cNvPr id="278" name="Google Shape;278;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8"/>
          <p:cNvGrpSpPr/>
          <p:nvPr/>
        </p:nvGrpSpPr>
        <p:grpSpPr>
          <a:xfrm rot="10800000" flipH="1">
            <a:off x="208200" y="783266"/>
            <a:ext cx="194400" cy="112209"/>
            <a:chOff x="265900" y="3852516"/>
            <a:chExt cx="194400" cy="112209"/>
          </a:xfrm>
        </p:grpSpPr>
        <p:sp>
          <p:nvSpPr>
            <p:cNvPr id="281" name="Google Shape;281;p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flipH="1">
            <a:off x="208198" y="4114456"/>
            <a:ext cx="438754" cy="772904"/>
            <a:chOff x="4950175" y="2998438"/>
            <a:chExt cx="88725" cy="156300"/>
          </a:xfrm>
        </p:grpSpPr>
        <p:sp>
          <p:nvSpPr>
            <p:cNvPr id="284" name="Google Shape;284;p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8"/>
          <p:cNvGrpSpPr/>
          <p:nvPr/>
        </p:nvGrpSpPr>
        <p:grpSpPr>
          <a:xfrm>
            <a:off x="8027788" y="-937400"/>
            <a:ext cx="1476900" cy="1476900"/>
            <a:chOff x="8632950" y="-311150"/>
            <a:chExt cx="1476900" cy="1476900"/>
          </a:xfrm>
        </p:grpSpPr>
        <p:sp>
          <p:nvSpPr>
            <p:cNvPr id="321" name="Google Shape;321;p8"/>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8"/>
          <p:cNvSpPr/>
          <p:nvPr/>
        </p:nvSpPr>
        <p:spPr>
          <a:xfrm rot="435267">
            <a:off x="77194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8"/>
          <p:cNvCxnSpPr/>
          <p:nvPr/>
        </p:nvCxnSpPr>
        <p:spPr>
          <a:xfrm rot="436104" flipH="1">
            <a:off x="7796151" y="468547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25" name="Google Shape;325;p8"/>
          <p:cNvSpPr/>
          <p:nvPr/>
        </p:nvSpPr>
        <p:spPr>
          <a:xfrm rot="5400000" flipH="1">
            <a:off x="8802568" y="30808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6"/>
        <p:cNvGrpSpPr/>
        <p:nvPr/>
      </p:nvGrpSpPr>
      <p:grpSpPr>
        <a:xfrm>
          <a:off x="0" y="0"/>
          <a:ext cx="0" cy="0"/>
          <a:chOff x="0" y="0"/>
          <a:chExt cx="0" cy="0"/>
        </a:xfrm>
      </p:grpSpPr>
      <p:sp>
        <p:nvSpPr>
          <p:cNvPr id="327" name="Google Shape;327;p9"/>
          <p:cNvSpPr txBox="1">
            <a:spLocks noGrp="1"/>
          </p:cNvSpPr>
          <p:nvPr>
            <p:ph type="title"/>
          </p:nvPr>
        </p:nvSpPr>
        <p:spPr>
          <a:xfrm>
            <a:off x="716100" y="1169250"/>
            <a:ext cx="3594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28" name="Google Shape;328;p9"/>
          <p:cNvSpPr txBox="1">
            <a:spLocks noGrp="1"/>
          </p:cNvSpPr>
          <p:nvPr>
            <p:ph type="subTitle" idx="1"/>
          </p:nvPr>
        </p:nvSpPr>
        <p:spPr>
          <a:xfrm>
            <a:off x="716100" y="2739150"/>
            <a:ext cx="35946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2pPr>
            <a:lvl3pPr lvl="2"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3pPr>
            <a:lvl4pPr lvl="3"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4pPr>
            <a:lvl5pPr lvl="4"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5pPr>
            <a:lvl6pPr lvl="5"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6pPr>
            <a:lvl7pPr lvl="6"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7pPr>
            <a:lvl8pPr lvl="7"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8pPr>
            <a:lvl9pPr lvl="8"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9pPr>
          </a:lstStyle>
          <a:p>
            <a:endParaRPr/>
          </a:p>
        </p:txBody>
      </p:sp>
      <p:sp>
        <p:nvSpPr>
          <p:cNvPr id="329" name="Google Shape;329;p9"/>
          <p:cNvSpPr txBox="1">
            <a:spLocks noGrp="1"/>
          </p:cNvSpPr>
          <p:nvPr>
            <p:ph type="body" idx="2"/>
          </p:nvPr>
        </p:nvSpPr>
        <p:spPr>
          <a:xfrm>
            <a:off x="4572000" y="724075"/>
            <a:ext cx="38370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30" name="Google Shape;330;p9"/>
          <p:cNvSpPr/>
          <p:nvPr/>
        </p:nvSpPr>
        <p:spPr>
          <a:xfrm rot="-6317200" flipH="1">
            <a:off x="-1906423" y="-79694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rot="-6256533" flipH="1">
            <a:off x="7266483" y="300505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9"/>
          <p:cNvGrpSpPr/>
          <p:nvPr/>
        </p:nvGrpSpPr>
        <p:grpSpPr>
          <a:xfrm rot="-5400000" flipH="1">
            <a:off x="4412459" y="4932825"/>
            <a:ext cx="315575" cy="366750"/>
            <a:chOff x="8558925" y="4522650"/>
            <a:chExt cx="315575" cy="366750"/>
          </a:xfrm>
        </p:grpSpPr>
        <p:grpSp>
          <p:nvGrpSpPr>
            <p:cNvPr id="333" name="Google Shape;333;p9"/>
            <p:cNvGrpSpPr/>
            <p:nvPr/>
          </p:nvGrpSpPr>
          <p:grpSpPr>
            <a:xfrm>
              <a:off x="8558925" y="4629825"/>
              <a:ext cx="107200" cy="107175"/>
              <a:chOff x="4125350" y="1946513"/>
              <a:chExt cx="107200" cy="107175"/>
            </a:xfrm>
          </p:grpSpPr>
          <p:sp>
            <p:nvSpPr>
              <p:cNvPr id="334" name="Google Shape;334;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9"/>
            <p:cNvGrpSpPr/>
            <p:nvPr/>
          </p:nvGrpSpPr>
          <p:grpSpPr>
            <a:xfrm>
              <a:off x="8711325" y="4782225"/>
              <a:ext cx="107200" cy="107175"/>
              <a:chOff x="4125350" y="1946513"/>
              <a:chExt cx="107200" cy="107175"/>
            </a:xfrm>
          </p:grpSpPr>
          <p:sp>
            <p:nvSpPr>
              <p:cNvPr id="337" name="Google Shape;337;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9"/>
            <p:cNvGrpSpPr/>
            <p:nvPr/>
          </p:nvGrpSpPr>
          <p:grpSpPr>
            <a:xfrm>
              <a:off x="8767300" y="4522650"/>
              <a:ext cx="107200" cy="107175"/>
              <a:chOff x="4125350" y="1946513"/>
              <a:chExt cx="107200" cy="107175"/>
            </a:xfrm>
          </p:grpSpPr>
          <p:sp>
            <p:nvSpPr>
              <p:cNvPr id="340" name="Google Shape;340;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 name="Google Shape;342;p9"/>
          <p:cNvGrpSpPr/>
          <p:nvPr/>
        </p:nvGrpSpPr>
        <p:grpSpPr>
          <a:xfrm rot="10800000">
            <a:off x="8809359" y="1107516"/>
            <a:ext cx="194400" cy="112209"/>
            <a:chOff x="265900" y="3852516"/>
            <a:chExt cx="194400" cy="112209"/>
          </a:xfrm>
        </p:grpSpPr>
        <p:sp>
          <p:nvSpPr>
            <p:cNvPr id="343" name="Google Shape;343;p9"/>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9"/>
          <p:cNvGrpSpPr/>
          <p:nvPr/>
        </p:nvGrpSpPr>
        <p:grpSpPr>
          <a:xfrm>
            <a:off x="8565007" y="4438706"/>
            <a:ext cx="438754" cy="772904"/>
            <a:chOff x="4950175" y="2998438"/>
            <a:chExt cx="88725" cy="156300"/>
          </a:xfrm>
        </p:grpSpPr>
        <p:sp>
          <p:nvSpPr>
            <p:cNvPr id="346" name="Google Shape;346;p9"/>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9"/>
          <p:cNvGrpSpPr/>
          <p:nvPr/>
        </p:nvGrpSpPr>
        <p:grpSpPr>
          <a:xfrm flipH="1">
            <a:off x="-292729" y="-613150"/>
            <a:ext cx="1476900" cy="1476900"/>
            <a:chOff x="8632950" y="-311150"/>
            <a:chExt cx="1476900" cy="1476900"/>
          </a:xfrm>
        </p:grpSpPr>
        <p:sp>
          <p:nvSpPr>
            <p:cNvPr id="383" name="Google Shape;383;p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9"/>
          <p:cNvSpPr/>
          <p:nvPr/>
        </p:nvSpPr>
        <p:spPr>
          <a:xfrm rot="-435267" flipH="1">
            <a:off x="247939" y="48627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 name="Google Shape;386;p9"/>
          <p:cNvCxnSpPr/>
          <p:nvPr/>
        </p:nvCxnSpPr>
        <p:spPr>
          <a:xfrm rot="-436104">
            <a:off x="702073" y="500972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87" name="Google Shape;387;p9"/>
          <p:cNvSpPr/>
          <p:nvPr/>
        </p:nvSpPr>
        <p:spPr>
          <a:xfrm rot="-5400000">
            <a:off x="297190" y="34050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8"/>
        <p:cNvGrpSpPr/>
        <p:nvPr/>
      </p:nvGrpSpPr>
      <p:grpSpPr>
        <a:xfrm>
          <a:off x="0" y="0"/>
          <a:ext cx="0" cy="0"/>
          <a:chOff x="0" y="0"/>
          <a:chExt cx="0" cy="0"/>
        </a:xfrm>
      </p:grpSpPr>
      <p:grpSp>
        <p:nvGrpSpPr>
          <p:cNvPr id="389" name="Google Shape;389;p10"/>
          <p:cNvGrpSpPr/>
          <p:nvPr/>
        </p:nvGrpSpPr>
        <p:grpSpPr>
          <a:xfrm>
            <a:off x="-1229162" y="1461657"/>
            <a:ext cx="1942494" cy="2022980"/>
            <a:chOff x="4445625" y="1829838"/>
            <a:chExt cx="739125" cy="769750"/>
          </a:xfrm>
        </p:grpSpPr>
        <p:sp>
          <p:nvSpPr>
            <p:cNvPr id="390" name="Google Shape;390;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0"/>
          <p:cNvGrpSpPr/>
          <p:nvPr/>
        </p:nvGrpSpPr>
        <p:grpSpPr>
          <a:xfrm rot="-5400000">
            <a:off x="8470913" y="1461657"/>
            <a:ext cx="1942494" cy="2022980"/>
            <a:chOff x="4445625" y="1829838"/>
            <a:chExt cx="739125" cy="769750"/>
          </a:xfrm>
        </p:grpSpPr>
        <p:sp>
          <p:nvSpPr>
            <p:cNvPr id="399" name="Google Shape;399;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10"/>
          <p:cNvSpPr txBox="1">
            <a:spLocks noGrp="1"/>
          </p:cNvSpPr>
          <p:nvPr>
            <p:ph type="body" idx="1"/>
          </p:nvPr>
        </p:nvSpPr>
        <p:spPr>
          <a:xfrm>
            <a:off x="720000" y="2269200"/>
            <a:ext cx="7704000" cy="605100"/>
          </a:xfrm>
          <a:prstGeom prst="rect">
            <a:avLst/>
          </a:prstGeom>
          <a:no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2400"/>
              <a:buFont typeface="Barlow Condensed SemiBold"/>
              <a:buNone/>
              <a:defRPr sz="2400">
                <a:latin typeface="Barlow Condensed SemiBold"/>
                <a:ea typeface="Barlow Condensed SemiBold"/>
                <a:cs typeface="Barlow Condensed SemiBold"/>
                <a:sym typeface="Barlow Condensed SemiBold"/>
              </a:defRPr>
            </a:lvl1pPr>
          </a:lstStyle>
          <a:p>
            <a:endParaRPr/>
          </a:p>
        </p:txBody>
      </p:sp>
      <p:sp>
        <p:nvSpPr>
          <p:cNvPr id="408" name="Google Shape;408;p10"/>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10"/>
          <p:cNvGrpSpPr/>
          <p:nvPr/>
        </p:nvGrpSpPr>
        <p:grpSpPr>
          <a:xfrm flipH="1">
            <a:off x="4391436" y="4291309"/>
            <a:ext cx="361129" cy="3106418"/>
            <a:chOff x="6317900" y="1197313"/>
            <a:chExt cx="180700" cy="1554375"/>
          </a:xfrm>
        </p:grpSpPr>
        <p:sp>
          <p:nvSpPr>
            <p:cNvPr id="411" name="Google Shape;411;p1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0"/>
          <p:cNvGrpSpPr/>
          <p:nvPr/>
        </p:nvGrpSpPr>
        <p:grpSpPr>
          <a:xfrm flipH="1">
            <a:off x="4352623" y="278531"/>
            <a:ext cx="438754" cy="772904"/>
            <a:chOff x="4950175" y="2998438"/>
            <a:chExt cx="88725" cy="156300"/>
          </a:xfrm>
        </p:grpSpPr>
        <p:sp>
          <p:nvSpPr>
            <p:cNvPr id="418" name="Google Shape;418;p1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Barlow Condensed SemiBold"/>
              <a:buNone/>
              <a:defRPr sz="2400">
                <a:solidFill>
                  <a:schemeClr val="dk1"/>
                </a:solidFill>
                <a:latin typeface="Barlow Condensed SemiBold"/>
                <a:ea typeface="Barlow Condensed SemiBold"/>
                <a:cs typeface="Barlow Condensed SemiBold"/>
                <a:sym typeface="Barlow Condensed SemiBold"/>
              </a:defRPr>
            </a:lvl1pPr>
            <a:lvl2pPr lvl="1"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24"/>
          <p:cNvSpPr txBox="1">
            <a:spLocks noGrp="1"/>
          </p:cNvSpPr>
          <p:nvPr>
            <p:ph type="ctrTitle"/>
          </p:nvPr>
        </p:nvSpPr>
        <p:spPr>
          <a:xfrm>
            <a:off x="609600" y="1603974"/>
            <a:ext cx="7924800" cy="15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000"/>
              <a:t>Cyber Cypher - Advanced Level</a:t>
            </a:r>
            <a:br>
              <a:rPr lang="en"/>
            </a:br>
            <a:r>
              <a:rPr lang="en" sz="4000">
                <a:solidFill>
                  <a:schemeClr val="lt1"/>
                </a:solidFill>
                <a:latin typeface="Barlow Condensed"/>
                <a:ea typeface="Barlow Condensed"/>
                <a:cs typeface="Barlow Condensed"/>
                <a:sym typeface="Barlow Condensed"/>
              </a:rPr>
              <a:t>Team 4 - Bit By Bit</a:t>
            </a:r>
            <a:endParaRPr/>
          </a:p>
        </p:txBody>
      </p:sp>
      <p:grpSp>
        <p:nvGrpSpPr>
          <p:cNvPr id="1058" name="Google Shape;1058;p24"/>
          <p:cNvGrpSpPr/>
          <p:nvPr/>
        </p:nvGrpSpPr>
        <p:grpSpPr>
          <a:xfrm>
            <a:off x="1117899" y="676118"/>
            <a:ext cx="438754" cy="772904"/>
            <a:chOff x="4950175" y="2998438"/>
            <a:chExt cx="88725" cy="156300"/>
          </a:xfrm>
        </p:grpSpPr>
        <p:sp>
          <p:nvSpPr>
            <p:cNvPr id="1059" name="Google Shape;1059;p24"/>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4"/>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4"/>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4"/>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4"/>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4"/>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4"/>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4"/>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4"/>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4"/>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4"/>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4"/>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4"/>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4"/>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4"/>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4"/>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4"/>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4"/>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95" name="Google Shape;1095;p24"/>
          <p:cNvCxnSpPr/>
          <p:nvPr/>
        </p:nvCxnSpPr>
        <p:spPr>
          <a:xfrm>
            <a:off x="3964350" y="3302128"/>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096" name="Google Shape;1096;p24"/>
          <p:cNvGrpSpPr/>
          <p:nvPr/>
        </p:nvGrpSpPr>
        <p:grpSpPr>
          <a:xfrm>
            <a:off x="6143125" y="4405925"/>
            <a:ext cx="315575" cy="366750"/>
            <a:chOff x="6143125" y="4405925"/>
            <a:chExt cx="315575" cy="366750"/>
          </a:xfrm>
        </p:grpSpPr>
        <p:grpSp>
          <p:nvGrpSpPr>
            <p:cNvPr id="1097" name="Google Shape;1097;p24"/>
            <p:cNvGrpSpPr/>
            <p:nvPr/>
          </p:nvGrpSpPr>
          <p:grpSpPr>
            <a:xfrm>
              <a:off x="6351500" y="4405925"/>
              <a:ext cx="107200" cy="107175"/>
              <a:chOff x="4125350" y="1946513"/>
              <a:chExt cx="107200" cy="107175"/>
            </a:xfrm>
          </p:grpSpPr>
          <p:sp>
            <p:nvSpPr>
              <p:cNvPr id="1098" name="Google Shape;1098;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24"/>
            <p:cNvGrpSpPr/>
            <p:nvPr/>
          </p:nvGrpSpPr>
          <p:grpSpPr>
            <a:xfrm>
              <a:off x="6143125" y="4513100"/>
              <a:ext cx="107200" cy="107175"/>
              <a:chOff x="4125350" y="1946513"/>
              <a:chExt cx="107200" cy="107175"/>
            </a:xfrm>
          </p:grpSpPr>
          <p:sp>
            <p:nvSpPr>
              <p:cNvPr id="1101" name="Google Shape;1101;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4"/>
            <p:cNvGrpSpPr/>
            <p:nvPr/>
          </p:nvGrpSpPr>
          <p:grpSpPr>
            <a:xfrm>
              <a:off x="6295525" y="4665500"/>
              <a:ext cx="107200" cy="107175"/>
              <a:chOff x="4125350" y="1946513"/>
              <a:chExt cx="107200" cy="107175"/>
            </a:xfrm>
          </p:grpSpPr>
          <p:sp>
            <p:nvSpPr>
              <p:cNvPr id="1104" name="Google Shape;1104;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25"/>
          <p:cNvSpPr txBox="1">
            <a:spLocks noGrp="1"/>
          </p:cNvSpPr>
          <p:nvPr>
            <p:ph type="subTitle" idx="1"/>
          </p:nvPr>
        </p:nvSpPr>
        <p:spPr>
          <a:xfrm>
            <a:off x="1706812" y="146268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Project Goal</a:t>
            </a:r>
            <a:endParaRPr/>
          </a:p>
        </p:txBody>
      </p:sp>
      <p:sp>
        <p:nvSpPr>
          <p:cNvPr id="1111" name="Google Shape;1111;p25"/>
          <p:cNvSpPr txBox="1">
            <a:spLocks noGrp="1"/>
          </p:cNvSpPr>
          <p:nvPr>
            <p:ph type="subTitle" idx="2"/>
          </p:nvPr>
        </p:nvSpPr>
        <p:spPr>
          <a:xfrm>
            <a:off x="5520925" y="146268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Project Description</a:t>
            </a:r>
            <a:endParaRPr/>
          </a:p>
        </p:txBody>
      </p:sp>
      <p:sp>
        <p:nvSpPr>
          <p:cNvPr id="1112" name="Google Shape;1112;p25"/>
          <p:cNvSpPr txBox="1">
            <a:spLocks noGrp="1"/>
          </p:cNvSpPr>
          <p:nvPr>
            <p:ph type="subTitle" idx="3"/>
          </p:nvPr>
        </p:nvSpPr>
        <p:spPr>
          <a:xfrm>
            <a:off x="1645125" y="257163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Sneak Peak</a:t>
            </a:r>
            <a:endParaRPr/>
          </a:p>
        </p:txBody>
      </p:sp>
      <p:sp>
        <p:nvSpPr>
          <p:cNvPr id="1113" name="Google Shape;1113;p25"/>
          <p:cNvSpPr/>
          <p:nvPr/>
        </p:nvSpPr>
        <p:spPr>
          <a:xfrm>
            <a:off x="4764150" y="1281025"/>
            <a:ext cx="696600" cy="6966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02</a:t>
            </a:r>
            <a:endParaRPr>
              <a:latin typeface="Barlow Condensed SemiBold"/>
              <a:ea typeface="Barlow Condensed SemiBold"/>
              <a:cs typeface="Barlow Condensed SemiBold"/>
              <a:sym typeface="Barlow Condensed SemiBold"/>
            </a:endParaRPr>
          </a:p>
        </p:txBody>
      </p:sp>
      <p:sp>
        <p:nvSpPr>
          <p:cNvPr id="1114" name="Google Shape;1114;p25"/>
          <p:cNvSpPr/>
          <p:nvPr/>
        </p:nvSpPr>
        <p:spPr>
          <a:xfrm>
            <a:off x="915975" y="2447600"/>
            <a:ext cx="641400" cy="6414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03</a:t>
            </a:r>
            <a:endParaRPr>
              <a:latin typeface="Barlow Condensed SemiBold"/>
              <a:ea typeface="Barlow Condensed SemiBold"/>
              <a:cs typeface="Barlow Condensed SemiBold"/>
              <a:sym typeface="Barlow Condensed SemiBold"/>
            </a:endParaRPr>
          </a:p>
        </p:txBody>
      </p:sp>
      <p:sp>
        <p:nvSpPr>
          <p:cNvPr id="1115" name="Google Shape;1115;p25"/>
          <p:cNvSpPr/>
          <p:nvPr/>
        </p:nvSpPr>
        <p:spPr>
          <a:xfrm>
            <a:off x="915975" y="1308626"/>
            <a:ext cx="641400" cy="6414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01</a:t>
            </a:r>
            <a:endParaRPr>
              <a:latin typeface="Barlow Condensed SemiBold"/>
              <a:ea typeface="Barlow Condensed SemiBold"/>
              <a:cs typeface="Barlow Condensed SemiBold"/>
              <a:sym typeface="Barlow Condensed SemiBold"/>
            </a:endParaRPr>
          </a:p>
        </p:txBody>
      </p:sp>
      <p:sp>
        <p:nvSpPr>
          <p:cNvPr id="1116" name="Google Shape;1116;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solidFill>
                <a:schemeClr val="lt1"/>
              </a:solidFill>
              <a:latin typeface="Barlow Condensed"/>
              <a:ea typeface="Barlow Condensed"/>
              <a:cs typeface="Barlow Condensed"/>
              <a:sym typeface="Barlow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26"/>
          <p:cNvSpPr txBox="1">
            <a:spLocks noGrp="1"/>
          </p:cNvSpPr>
          <p:nvPr>
            <p:ph type="title"/>
          </p:nvPr>
        </p:nvSpPr>
        <p:spPr>
          <a:xfrm>
            <a:off x="1569600" y="4727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a:t>
            </a:r>
            <a:endParaRPr>
              <a:solidFill>
                <a:schemeClr val="lt1"/>
              </a:solidFill>
              <a:latin typeface="Barlow Condensed"/>
              <a:ea typeface="Barlow Condensed"/>
              <a:cs typeface="Barlow Condensed"/>
              <a:sym typeface="Barlow Condensed"/>
            </a:endParaRPr>
          </a:p>
        </p:txBody>
      </p:sp>
      <p:sp>
        <p:nvSpPr>
          <p:cNvPr id="1122" name="Google Shape;1122;p26"/>
          <p:cNvSpPr txBox="1">
            <a:spLocks noGrp="1"/>
          </p:cNvSpPr>
          <p:nvPr>
            <p:ph type="subTitle" idx="1"/>
          </p:nvPr>
        </p:nvSpPr>
        <p:spPr>
          <a:xfrm>
            <a:off x="1677763" y="1660451"/>
            <a:ext cx="6004800" cy="17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Stock market prediction is the act of trying to determine the future value of a company stock or other financial instrument traded on an exchange. The successful prediction of a stock’s future price could yield significant profit. This approach focuses on how can NLP be used by traders, investors, and financial analysts to get the most out of textual, numerical and sentiment analysis.</a:t>
            </a:r>
            <a:endParaRPr b="1"/>
          </a:p>
        </p:txBody>
      </p:sp>
      <p:cxnSp>
        <p:nvCxnSpPr>
          <p:cNvPr id="1123" name="Google Shape;1123;p26"/>
          <p:cNvCxnSpPr/>
          <p:nvPr/>
        </p:nvCxnSpPr>
        <p:spPr>
          <a:xfrm>
            <a:off x="3829875" y="1410903"/>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124" name="Google Shape;1124;p26"/>
          <p:cNvGrpSpPr/>
          <p:nvPr/>
        </p:nvGrpSpPr>
        <p:grpSpPr>
          <a:xfrm>
            <a:off x="4522375" y="4341025"/>
            <a:ext cx="315575" cy="366750"/>
            <a:chOff x="8558925" y="4522650"/>
            <a:chExt cx="315575" cy="366750"/>
          </a:xfrm>
        </p:grpSpPr>
        <p:grpSp>
          <p:nvGrpSpPr>
            <p:cNvPr id="1125" name="Google Shape;1125;p26"/>
            <p:cNvGrpSpPr/>
            <p:nvPr/>
          </p:nvGrpSpPr>
          <p:grpSpPr>
            <a:xfrm>
              <a:off x="8558925" y="4629825"/>
              <a:ext cx="107200" cy="107175"/>
              <a:chOff x="4125350" y="1946513"/>
              <a:chExt cx="107200" cy="107175"/>
            </a:xfrm>
          </p:grpSpPr>
          <p:sp>
            <p:nvSpPr>
              <p:cNvPr id="1126" name="Google Shape;1126;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6"/>
            <p:cNvGrpSpPr/>
            <p:nvPr/>
          </p:nvGrpSpPr>
          <p:grpSpPr>
            <a:xfrm>
              <a:off x="8711325" y="4782225"/>
              <a:ext cx="107200" cy="107175"/>
              <a:chOff x="4125350" y="1946513"/>
              <a:chExt cx="107200" cy="107175"/>
            </a:xfrm>
          </p:grpSpPr>
          <p:sp>
            <p:nvSpPr>
              <p:cNvPr id="1129" name="Google Shape;1129;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6"/>
            <p:cNvGrpSpPr/>
            <p:nvPr/>
          </p:nvGrpSpPr>
          <p:grpSpPr>
            <a:xfrm>
              <a:off x="8767300" y="4522650"/>
              <a:ext cx="107200" cy="107175"/>
              <a:chOff x="4125350" y="1946513"/>
              <a:chExt cx="107200" cy="107175"/>
            </a:xfrm>
          </p:grpSpPr>
          <p:sp>
            <p:nvSpPr>
              <p:cNvPr id="1132" name="Google Shape;1132;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 name="Google Shape;1134;p26"/>
          <p:cNvGrpSpPr/>
          <p:nvPr/>
        </p:nvGrpSpPr>
        <p:grpSpPr>
          <a:xfrm>
            <a:off x="7732699" y="299993"/>
            <a:ext cx="438754" cy="772904"/>
            <a:chOff x="4950175" y="2998438"/>
            <a:chExt cx="88725" cy="156300"/>
          </a:xfrm>
        </p:grpSpPr>
        <p:sp>
          <p:nvSpPr>
            <p:cNvPr id="1135" name="Google Shape;1135;p2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26"/>
          <p:cNvGrpSpPr/>
          <p:nvPr/>
        </p:nvGrpSpPr>
        <p:grpSpPr>
          <a:xfrm flipH="1">
            <a:off x="713213" y="3824384"/>
            <a:ext cx="361129" cy="3106418"/>
            <a:chOff x="6317900" y="1197313"/>
            <a:chExt cx="180700" cy="1554375"/>
          </a:xfrm>
        </p:grpSpPr>
        <p:sp>
          <p:nvSpPr>
            <p:cNvPr id="1172" name="Google Shape;1172;p26"/>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6"/>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grpSp>
        <p:nvGrpSpPr>
          <p:cNvPr id="1243" name="Google Shape;1243;p28"/>
          <p:cNvGrpSpPr/>
          <p:nvPr/>
        </p:nvGrpSpPr>
        <p:grpSpPr>
          <a:xfrm>
            <a:off x="1088100" y="925950"/>
            <a:ext cx="315575" cy="366750"/>
            <a:chOff x="8558925" y="4522650"/>
            <a:chExt cx="315575" cy="366750"/>
          </a:xfrm>
        </p:grpSpPr>
        <p:grpSp>
          <p:nvGrpSpPr>
            <p:cNvPr id="1244" name="Google Shape;1244;p28"/>
            <p:cNvGrpSpPr/>
            <p:nvPr/>
          </p:nvGrpSpPr>
          <p:grpSpPr>
            <a:xfrm>
              <a:off x="8558925" y="4629825"/>
              <a:ext cx="107200" cy="107175"/>
              <a:chOff x="4125350" y="1946513"/>
              <a:chExt cx="107200" cy="107175"/>
            </a:xfrm>
          </p:grpSpPr>
          <p:sp>
            <p:nvSpPr>
              <p:cNvPr id="1245" name="Google Shape;1245;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28"/>
            <p:cNvGrpSpPr/>
            <p:nvPr/>
          </p:nvGrpSpPr>
          <p:grpSpPr>
            <a:xfrm>
              <a:off x="8711325" y="4782225"/>
              <a:ext cx="107200" cy="107175"/>
              <a:chOff x="4125350" y="1946513"/>
              <a:chExt cx="107200" cy="107175"/>
            </a:xfrm>
          </p:grpSpPr>
          <p:sp>
            <p:nvSpPr>
              <p:cNvPr id="1248" name="Google Shape;1248;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28"/>
            <p:cNvGrpSpPr/>
            <p:nvPr/>
          </p:nvGrpSpPr>
          <p:grpSpPr>
            <a:xfrm>
              <a:off x="8767300" y="4522650"/>
              <a:ext cx="107200" cy="107175"/>
              <a:chOff x="4125350" y="1946513"/>
              <a:chExt cx="107200" cy="107175"/>
            </a:xfrm>
          </p:grpSpPr>
          <p:sp>
            <p:nvSpPr>
              <p:cNvPr id="1251" name="Google Shape;1251;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 name="Google Shape;1253;p28"/>
          <p:cNvGrpSpPr/>
          <p:nvPr/>
        </p:nvGrpSpPr>
        <p:grpSpPr>
          <a:xfrm rot="10800000" flipH="1">
            <a:off x="1304300" y="3888441"/>
            <a:ext cx="194400" cy="112209"/>
            <a:chOff x="265900" y="3852516"/>
            <a:chExt cx="194400" cy="112209"/>
          </a:xfrm>
        </p:grpSpPr>
        <p:sp>
          <p:nvSpPr>
            <p:cNvPr id="1254" name="Google Shape;1254;p2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28"/>
          <p:cNvGrpSpPr/>
          <p:nvPr/>
        </p:nvGrpSpPr>
        <p:grpSpPr>
          <a:xfrm flipH="1">
            <a:off x="7380725" y="925941"/>
            <a:ext cx="194400" cy="112209"/>
            <a:chOff x="265900" y="3852516"/>
            <a:chExt cx="194400" cy="112209"/>
          </a:xfrm>
        </p:grpSpPr>
        <p:sp>
          <p:nvSpPr>
            <p:cNvPr id="1257" name="Google Shape;1257;p2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28"/>
          <p:cNvGrpSpPr/>
          <p:nvPr/>
        </p:nvGrpSpPr>
        <p:grpSpPr>
          <a:xfrm rot="5400000">
            <a:off x="7456475" y="3761175"/>
            <a:ext cx="315575" cy="366750"/>
            <a:chOff x="8558925" y="4522650"/>
            <a:chExt cx="315575" cy="366750"/>
          </a:xfrm>
        </p:grpSpPr>
        <p:grpSp>
          <p:nvGrpSpPr>
            <p:cNvPr id="1260" name="Google Shape;1260;p28"/>
            <p:cNvGrpSpPr/>
            <p:nvPr/>
          </p:nvGrpSpPr>
          <p:grpSpPr>
            <a:xfrm>
              <a:off x="8558925" y="4629825"/>
              <a:ext cx="107200" cy="107175"/>
              <a:chOff x="4125350" y="1946513"/>
              <a:chExt cx="107200" cy="107175"/>
            </a:xfrm>
          </p:grpSpPr>
          <p:sp>
            <p:nvSpPr>
              <p:cNvPr id="1261" name="Google Shape;1261;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28"/>
            <p:cNvGrpSpPr/>
            <p:nvPr/>
          </p:nvGrpSpPr>
          <p:grpSpPr>
            <a:xfrm>
              <a:off x="8711325" y="4782225"/>
              <a:ext cx="107200" cy="107175"/>
              <a:chOff x="4125350" y="1946513"/>
              <a:chExt cx="107200" cy="107175"/>
            </a:xfrm>
          </p:grpSpPr>
          <p:sp>
            <p:nvSpPr>
              <p:cNvPr id="1264" name="Google Shape;1264;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28"/>
            <p:cNvGrpSpPr/>
            <p:nvPr/>
          </p:nvGrpSpPr>
          <p:grpSpPr>
            <a:xfrm>
              <a:off x="8767300" y="4522650"/>
              <a:ext cx="107200" cy="107175"/>
              <a:chOff x="4125350" y="1946513"/>
              <a:chExt cx="107200" cy="107175"/>
            </a:xfrm>
          </p:grpSpPr>
          <p:sp>
            <p:nvSpPr>
              <p:cNvPr id="1267" name="Google Shape;1267;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 name="Google Shape;1269;p28"/>
          <p:cNvGrpSpPr/>
          <p:nvPr/>
        </p:nvGrpSpPr>
        <p:grpSpPr>
          <a:xfrm flipH="1">
            <a:off x="4391436" y="4291309"/>
            <a:ext cx="361129" cy="3106418"/>
            <a:chOff x="6317900" y="1197313"/>
            <a:chExt cx="180700" cy="1554375"/>
          </a:xfrm>
        </p:grpSpPr>
        <p:sp>
          <p:nvSpPr>
            <p:cNvPr id="1270" name="Google Shape;1270;p28"/>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8"/>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8"/>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8"/>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8"/>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8"/>
          <p:cNvGrpSpPr/>
          <p:nvPr/>
        </p:nvGrpSpPr>
        <p:grpSpPr>
          <a:xfrm flipH="1">
            <a:off x="4352623" y="430931"/>
            <a:ext cx="438754" cy="772904"/>
            <a:chOff x="4950175" y="2998438"/>
            <a:chExt cx="88725" cy="156300"/>
          </a:xfrm>
        </p:grpSpPr>
        <p:sp>
          <p:nvSpPr>
            <p:cNvPr id="1277" name="Google Shape;1277;p2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 name="Google Shape;1313;p28"/>
          <p:cNvSpPr txBox="1">
            <a:spLocks noGrp="1"/>
          </p:cNvSpPr>
          <p:nvPr>
            <p:ph type="title"/>
          </p:nvPr>
        </p:nvSpPr>
        <p:spPr>
          <a:xfrm>
            <a:off x="1569650" y="8393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Approach 1</a:t>
            </a:r>
            <a:endParaRPr sz="4000">
              <a:solidFill>
                <a:schemeClr val="lt1"/>
              </a:solidFill>
              <a:latin typeface="Barlow Condensed"/>
              <a:ea typeface="Barlow Condensed"/>
              <a:cs typeface="Barlow Condensed"/>
              <a:sym typeface="Barlow Condensed"/>
            </a:endParaRPr>
          </a:p>
        </p:txBody>
      </p:sp>
      <p:cxnSp>
        <p:nvCxnSpPr>
          <p:cNvPr id="1314" name="Google Shape;1314;p28"/>
          <p:cNvCxnSpPr/>
          <p:nvPr/>
        </p:nvCxnSpPr>
        <p:spPr>
          <a:xfrm>
            <a:off x="4010925" y="1634528"/>
            <a:ext cx="1215300" cy="0"/>
          </a:xfrm>
          <a:prstGeom prst="straightConnector1">
            <a:avLst/>
          </a:prstGeom>
          <a:noFill/>
          <a:ln w="9525" cap="flat" cmpd="sng">
            <a:solidFill>
              <a:schemeClr val="dk1"/>
            </a:solidFill>
            <a:prstDash val="solid"/>
            <a:round/>
            <a:headEnd type="none" w="med" len="med"/>
            <a:tailEnd type="none" w="med" len="med"/>
          </a:ln>
        </p:spPr>
      </p:cxnSp>
      <p:sp>
        <p:nvSpPr>
          <p:cNvPr id="1315" name="Google Shape;1315;p28"/>
          <p:cNvSpPr txBox="1"/>
          <p:nvPr/>
        </p:nvSpPr>
        <p:spPr>
          <a:xfrm>
            <a:off x="1145025" y="1784775"/>
            <a:ext cx="675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Barlow"/>
                <a:ea typeface="Barlow"/>
                <a:cs typeface="Barlow"/>
                <a:sym typeface="Barlow"/>
              </a:rPr>
              <a:t>Used historical stock data and sentiment analysis to predict average and closing price for the next day</a:t>
            </a:r>
            <a:endParaRPr>
              <a:solidFill>
                <a:schemeClr val="dk1"/>
              </a:solidFill>
              <a:latin typeface="Barlow"/>
              <a:ea typeface="Barlow"/>
              <a:cs typeface="Barlow"/>
              <a:sym typeface="Barlow"/>
            </a:endParaRPr>
          </a:p>
        </p:txBody>
      </p:sp>
      <p:sp>
        <p:nvSpPr>
          <p:cNvPr id="1316" name="Google Shape;1316;p28"/>
          <p:cNvSpPr txBox="1"/>
          <p:nvPr/>
        </p:nvSpPr>
        <p:spPr>
          <a:xfrm>
            <a:off x="1244975" y="2475425"/>
            <a:ext cx="6225000" cy="1477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Took historical Sensex data from BSE.</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Took headlines from Times of India dataset without labels.</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Mapped and concatenated publish date of headlines to stock data.</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Converted headlines into two features: polarity and subjectivity using text blob.</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Trained a RandomForrestRegressor on the above data.</a:t>
            </a:r>
            <a:endParaRPr>
              <a:solidFill>
                <a:schemeClr val="dk1"/>
              </a:solidFill>
              <a:latin typeface="Barlow"/>
              <a:ea typeface="Barlow"/>
              <a:cs typeface="Barlow"/>
              <a:sym typeface="Barlo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grpSp>
        <p:nvGrpSpPr>
          <p:cNvPr id="1321" name="Google Shape;1321;p29"/>
          <p:cNvGrpSpPr/>
          <p:nvPr/>
        </p:nvGrpSpPr>
        <p:grpSpPr>
          <a:xfrm rot="10800000">
            <a:off x="3825693" y="-835366"/>
            <a:ext cx="1492219" cy="1554048"/>
            <a:chOff x="4445625" y="1829838"/>
            <a:chExt cx="739125" cy="769750"/>
          </a:xfrm>
        </p:grpSpPr>
        <p:sp>
          <p:nvSpPr>
            <p:cNvPr id="1322" name="Google Shape;1322;p29"/>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9"/>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9"/>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1330;p29"/>
          <p:cNvSpPr txBox="1">
            <a:spLocks noGrp="1"/>
          </p:cNvSpPr>
          <p:nvPr>
            <p:ph type="title"/>
          </p:nvPr>
        </p:nvSpPr>
        <p:spPr>
          <a:xfrm>
            <a:off x="1569600" y="632475"/>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dk1"/>
                </a:solidFill>
              </a:rPr>
              <a:t>Sneak Peak </a:t>
            </a:r>
            <a:endParaRPr sz="4000">
              <a:solidFill>
                <a:schemeClr val="dk1"/>
              </a:solidFill>
              <a:latin typeface="Barlow Condensed"/>
              <a:ea typeface="Barlow Condensed"/>
              <a:cs typeface="Barlow Condensed"/>
              <a:sym typeface="Barlow Condensed"/>
            </a:endParaRPr>
          </a:p>
        </p:txBody>
      </p:sp>
      <p:cxnSp>
        <p:nvCxnSpPr>
          <p:cNvPr id="1331" name="Google Shape;1331;p29"/>
          <p:cNvCxnSpPr/>
          <p:nvPr/>
        </p:nvCxnSpPr>
        <p:spPr>
          <a:xfrm>
            <a:off x="3964350" y="1406353"/>
            <a:ext cx="1215300" cy="0"/>
          </a:xfrm>
          <a:prstGeom prst="straightConnector1">
            <a:avLst/>
          </a:prstGeom>
          <a:noFill/>
          <a:ln w="9525" cap="flat" cmpd="sng">
            <a:solidFill>
              <a:schemeClr val="dk1"/>
            </a:solidFill>
            <a:prstDash val="solid"/>
            <a:round/>
            <a:headEnd type="none" w="med" len="med"/>
            <a:tailEnd type="none" w="med" len="med"/>
          </a:ln>
        </p:spPr>
      </p:cxnSp>
      <p:pic>
        <p:nvPicPr>
          <p:cNvPr id="2" name="method 1 video">
            <a:hlinkClick r:id="" action="ppaction://media"/>
            <a:extLst>
              <a:ext uri="{FF2B5EF4-FFF2-40B4-BE49-F238E27FC236}">
                <a16:creationId xmlns:a16="http://schemas.microsoft.com/office/drawing/2014/main" id="{10AAE2A9-9B1E-EBDB-CB55-8290D44B742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17832" y="1525645"/>
            <a:ext cx="6096000" cy="3251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5"/>
        <p:cNvGrpSpPr/>
        <p:nvPr/>
      </p:nvGrpSpPr>
      <p:grpSpPr>
        <a:xfrm>
          <a:off x="0" y="0"/>
          <a:ext cx="0" cy="0"/>
          <a:chOff x="0" y="0"/>
          <a:chExt cx="0" cy="0"/>
        </a:xfrm>
      </p:grpSpPr>
      <p:sp>
        <p:nvSpPr>
          <p:cNvPr id="1336" name="Google Shape;1336;p30"/>
          <p:cNvSpPr txBox="1">
            <a:spLocks noGrp="1"/>
          </p:cNvSpPr>
          <p:nvPr>
            <p:ph type="title"/>
          </p:nvPr>
        </p:nvSpPr>
        <p:spPr>
          <a:xfrm>
            <a:off x="1435125" y="440825"/>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Approach 2</a:t>
            </a:r>
            <a:endParaRPr>
              <a:solidFill>
                <a:schemeClr val="lt1"/>
              </a:solidFill>
              <a:latin typeface="Barlow Condensed"/>
              <a:ea typeface="Barlow Condensed"/>
              <a:cs typeface="Barlow Condensed"/>
              <a:sym typeface="Barlow Condensed"/>
            </a:endParaRPr>
          </a:p>
        </p:txBody>
      </p:sp>
      <p:sp>
        <p:nvSpPr>
          <p:cNvPr id="1337" name="Google Shape;1337;p30"/>
          <p:cNvSpPr txBox="1">
            <a:spLocks noGrp="1"/>
          </p:cNvSpPr>
          <p:nvPr>
            <p:ph type="subTitle" idx="1"/>
          </p:nvPr>
        </p:nvSpPr>
        <p:spPr>
          <a:xfrm>
            <a:off x="1677775" y="1660450"/>
            <a:ext cx="6004800" cy="310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We need to work on both, textual data and numerical data.</a:t>
            </a:r>
            <a:endParaRPr/>
          </a:p>
          <a:p>
            <a:pPr marL="457200" lvl="0" indent="-317500" algn="l" rtl="0">
              <a:spcBef>
                <a:spcPts val="0"/>
              </a:spcBef>
              <a:spcAft>
                <a:spcPts val="0"/>
              </a:spcAft>
              <a:buSzPts val="1400"/>
              <a:buChar char="●"/>
            </a:pPr>
            <a:r>
              <a:rPr lang="en"/>
              <a:t>Took top 25 news headline from 2008-2016.</a:t>
            </a:r>
            <a:endParaRPr/>
          </a:p>
          <a:p>
            <a:pPr marL="914400" lvl="1" indent="-317500" algn="l" rtl="0">
              <a:spcBef>
                <a:spcPts val="0"/>
              </a:spcBef>
              <a:spcAft>
                <a:spcPts val="0"/>
              </a:spcAft>
              <a:buSzPts val="1400"/>
              <a:buChar char="○"/>
            </a:pPr>
            <a:r>
              <a:rPr lang="en"/>
              <a:t>EDA (Padlen=1400, vocab=22363)</a:t>
            </a:r>
            <a:endParaRPr/>
          </a:p>
          <a:p>
            <a:pPr marL="914400" lvl="1" indent="-317500" algn="l" rtl="0">
              <a:spcBef>
                <a:spcPts val="0"/>
              </a:spcBef>
              <a:spcAft>
                <a:spcPts val="0"/>
              </a:spcAft>
              <a:buSzPts val="1400"/>
              <a:buChar char="○"/>
            </a:pPr>
            <a:r>
              <a:rPr lang="en"/>
              <a:t>Remove patterns</a:t>
            </a:r>
            <a:endParaRPr/>
          </a:p>
          <a:p>
            <a:pPr marL="914400" lvl="1" indent="-317500" algn="l" rtl="0">
              <a:spcBef>
                <a:spcPts val="0"/>
              </a:spcBef>
              <a:spcAft>
                <a:spcPts val="0"/>
              </a:spcAft>
              <a:buSzPts val="1400"/>
              <a:buChar char="○"/>
            </a:pPr>
            <a:r>
              <a:rPr lang="en"/>
              <a:t>Lemmatization</a:t>
            </a:r>
            <a:endParaRPr/>
          </a:p>
          <a:p>
            <a:pPr marL="914400" lvl="1" indent="-317500" algn="l" rtl="0">
              <a:spcBef>
                <a:spcPts val="0"/>
              </a:spcBef>
              <a:spcAft>
                <a:spcPts val="0"/>
              </a:spcAft>
              <a:buSzPts val="1400"/>
              <a:buChar char="○"/>
            </a:pPr>
            <a:r>
              <a:rPr lang="en"/>
              <a:t>Remove stopwords</a:t>
            </a:r>
            <a:endParaRPr/>
          </a:p>
          <a:p>
            <a:pPr marL="914400" lvl="1" indent="-317500" algn="l" rtl="0">
              <a:spcBef>
                <a:spcPts val="0"/>
              </a:spcBef>
              <a:spcAft>
                <a:spcPts val="0"/>
              </a:spcAft>
              <a:buSzPts val="1400"/>
              <a:buChar char="○"/>
            </a:pPr>
            <a:r>
              <a:rPr lang="en"/>
              <a:t>Convert to vectors using FastText word embedding</a:t>
            </a:r>
            <a:endParaRPr/>
          </a:p>
          <a:p>
            <a:pPr marL="457200" lvl="0" indent="-317500" algn="l" rtl="0">
              <a:spcBef>
                <a:spcPts val="0"/>
              </a:spcBef>
              <a:spcAft>
                <a:spcPts val="0"/>
              </a:spcAft>
              <a:buSzPts val="1400"/>
              <a:buChar char="●"/>
            </a:pPr>
            <a:r>
              <a:rPr lang="en"/>
              <a:t>Took matching datetime Microsoft Stock data.</a:t>
            </a:r>
            <a:endParaRPr/>
          </a:p>
          <a:p>
            <a:pPr marL="914400" lvl="1" indent="-317500" algn="l" rtl="0">
              <a:spcBef>
                <a:spcPts val="0"/>
              </a:spcBef>
              <a:spcAft>
                <a:spcPts val="0"/>
              </a:spcAft>
              <a:buSzPts val="1400"/>
              <a:buChar char="○"/>
            </a:pPr>
            <a:r>
              <a:rPr lang="en"/>
              <a:t>Data normalization</a:t>
            </a:r>
            <a:endParaRPr/>
          </a:p>
          <a:p>
            <a:pPr marL="457200" lvl="0" indent="-317500" algn="l" rtl="0">
              <a:spcBef>
                <a:spcPts val="0"/>
              </a:spcBef>
              <a:spcAft>
                <a:spcPts val="0"/>
              </a:spcAft>
              <a:buSzPts val="1400"/>
              <a:buChar char="●"/>
            </a:pPr>
            <a:r>
              <a:rPr lang="en"/>
              <a:t>Multi-input deep learning model</a:t>
            </a:r>
            <a:endParaRPr/>
          </a:p>
        </p:txBody>
      </p:sp>
      <p:cxnSp>
        <p:nvCxnSpPr>
          <p:cNvPr id="1338" name="Google Shape;1338;p30"/>
          <p:cNvCxnSpPr/>
          <p:nvPr/>
        </p:nvCxnSpPr>
        <p:spPr>
          <a:xfrm>
            <a:off x="3829875" y="1289228"/>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339" name="Google Shape;1339;p30"/>
          <p:cNvGrpSpPr/>
          <p:nvPr/>
        </p:nvGrpSpPr>
        <p:grpSpPr>
          <a:xfrm>
            <a:off x="4522375" y="4341025"/>
            <a:ext cx="315575" cy="366750"/>
            <a:chOff x="8558925" y="4522650"/>
            <a:chExt cx="315575" cy="366750"/>
          </a:xfrm>
        </p:grpSpPr>
        <p:grpSp>
          <p:nvGrpSpPr>
            <p:cNvPr id="1340" name="Google Shape;1340;p30"/>
            <p:cNvGrpSpPr/>
            <p:nvPr/>
          </p:nvGrpSpPr>
          <p:grpSpPr>
            <a:xfrm>
              <a:off x="8558925" y="4629825"/>
              <a:ext cx="107200" cy="107175"/>
              <a:chOff x="4125350" y="1946513"/>
              <a:chExt cx="107200" cy="107175"/>
            </a:xfrm>
          </p:grpSpPr>
          <p:sp>
            <p:nvSpPr>
              <p:cNvPr id="1341" name="Google Shape;1341;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0"/>
            <p:cNvGrpSpPr/>
            <p:nvPr/>
          </p:nvGrpSpPr>
          <p:grpSpPr>
            <a:xfrm>
              <a:off x="8711325" y="4782225"/>
              <a:ext cx="107200" cy="107175"/>
              <a:chOff x="4125350" y="1946513"/>
              <a:chExt cx="107200" cy="107175"/>
            </a:xfrm>
          </p:grpSpPr>
          <p:sp>
            <p:nvSpPr>
              <p:cNvPr id="1344" name="Google Shape;1344;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8767300" y="4522650"/>
              <a:ext cx="107200" cy="107175"/>
              <a:chOff x="4125350" y="1946513"/>
              <a:chExt cx="107200" cy="107175"/>
            </a:xfrm>
          </p:grpSpPr>
          <p:sp>
            <p:nvSpPr>
              <p:cNvPr id="1347" name="Google Shape;1347;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9" name="Google Shape;1349;p30"/>
          <p:cNvGrpSpPr/>
          <p:nvPr/>
        </p:nvGrpSpPr>
        <p:grpSpPr>
          <a:xfrm>
            <a:off x="7732699" y="299993"/>
            <a:ext cx="438754" cy="772904"/>
            <a:chOff x="4950175" y="2998438"/>
            <a:chExt cx="88725" cy="156300"/>
          </a:xfrm>
        </p:grpSpPr>
        <p:sp>
          <p:nvSpPr>
            <p:cNvPr id="1350" name="Google Shape;1350;p3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30"/>
          <p:cNvGrpSpPr/>
          <p:nvPr/>
        </p:nvGrpSpPr>
        <p:grpSpPr>
          <a:xfrm flipH="1">
            <a:off x="713213" y="3824384"/>
            <a:ext cx="361129" cy="3106418"/>
            <a:chOff x="6317900" y="1197313"/>
            <a:chExt cx="180700" cy="1554375"/>
          </a:xfrm>
        </p:grpSpPr>
        <p:sp>
          <p:nvSpPr>
            <p:cNvPr id="1387" name="Google Shape;1387;p3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6"/>
        <p:cNvGrpSpPr/>
        <p:nvPr/>
      </p:nvGrpSpPr>
      <p:grpSpPr>
        <a:xfrm>
          <a:off x="0" y="0"/>
          <a:ext cx="0" cy="0"/>
          <a:chOff x="0" y="0"/>
          <a:chExt cx="0" cy="0"/>
        </a:xfrm>
      </p:grpSpPr>
      <p:grpSp>
        <p:nvGrpSpPr>
          <p:cNvPr id="1397" name="Google Shape;1397;p31"/>
          <p:cNvGrpSpPr/>
          <p:nvPr/>
        </p:nvGrpSpPr>
        <p:grpSpPr>
          <a:xfrm>
            <a:off x="1088100" y="925950"/>
            <a:ext cx="315575" cy="366750"/>
            <a:chOff x="8558925" y="4522650"/>
            <a:chExt cx="315575" cy="366750"/>
          </a:xfrm>
        </p:grpSpPr>
        <p:grpSp>
          <p:nvGrpSpPr>
            <p:cNvPr id="1398" name="Google Shape;1398;p31"/>
            <p:cNvGrpSpPr/>
            <p:nvPr/>
          </p:nvGrpSpPr>
          <p:grpSpPr>
            <a:xfrm>
              <a:off x="8558925" y="4629825"/>
              <a:ext cx="107200" cy="107175"/>
              <a:chOff x="4125350" y="1946513"/>
              <a:chExt cx="107200" cy="107175"/>
            </a:xfrm>
          </p:grpSpPr>
          <p:sp>
            <p:nvSpPr>
              <p:cNvPr id="1399" name="Google Shape;1399;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a:off x="8711325" y="4782225"/>
              <a:ext cx="107200" cy="107175"/>
              <a:chOff x="4125350" y="1946513"/>
              <a:chExt cx="107200" cy="107175"/>
            </a:xfrm>
          </p:grpSpPr>
          <p:sp>
            <p:nvSpPr>
              <p:cNvPr id="1402" name="Google Shape;1402;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31"/>
            <p:cNvGrpSpPr/>
            <p:nvPr/>
          </p:nvGrpSpPr>
          <p:grpSpPr>
            <a:xfrm>
              <a:off x="8767300" y="4522650"/>
              <a:ext cx="107200" cy="107175"/>
              <a:chOff x="4125350" y="1946513"/>
              <a:chExt cx="107200" cy="107175"/>
            </a:xfrm>
          </p:grpSpPr>
          <p:sp>
            <p:nvSpPr>
              <p:cNvPr id="1405" name="Google Shape;1405;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7" name="Google Shape;1407;p31"/>
          <p:cNvGrpSpPr/>
          <p:nvPr/>
        </p:nvGrpSpPr>
        <p:grpSpPr>
          <a:xfrm flipH="1">
            <a:off x="7380725" y="925941"/>
            <a:ext cx="194400" cy="112209"/>
            <a:chOff x="265900" y="3852516"/>
            <a:chExt cx="194400" cy="112209"/>
          </a:xfrm>
        </p:grpSpPr>
        <p:sp>
          <p:nvSpPr>
            <p:cNvPr id="1408" name="Google Shape;1408;p3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31"/>
          <p:cNvGrpSpPr/>
          <p:nvPr/>
        </p:nvGrpSpPr>
        <p:grpSpPr>
          <a:xfrm rot="5400000">
            <a:off x="7456475" y="3761175"/>
            <a:ext cx="315575" cy="366750"/>
            <a:chOff x="8558925" y="4522650"/>
            <a:chExt cx="315575" cy="366750"/>
          </a:xfrm>
        </p:grpSpPr>
        <p:grpSp>
          <p:nvGrpSpPr>
            <p:cNvPr id="1411" name="Google Shape;1411;p31"/>
            <p:cNvGrpSpPr/>
            <p:nvPr/>
          </p:nvGrpSpPr>
          <p:grpSpPr>
            <a:xfrm>
              <a:off x="8558925" y="4629825"/>
              <a:ext cx="107200" cy="107175"/>
              <a:chOff x="4125350" y="1946513"/>
              <a:chExt cx="107200" cy="107175"/>
            </a:xfrm>
          </p:grpSpPr>
          <p:sp>
            <p:nvSpPr>
              <p:cNvPr id="1412" name="Google Shape;1412;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31"/>
            <p:cNvGrpSpPr/>
            <p:nvPr/>
          </p:nvGrpSpPr>
          <p:grpSpPr>
            <a:xfrm>
              <a:off x="8711325" y="4782225"/>
              <a:ext cx="107200" cy="107175"/>
              <a:chOff x="4125350" y="1946513"/>
              <a:chExt cx="107200" cy="107175"/>
            </a:xfrm>
          </p:grpSpPr>
          <p:sp>
            <p:nvSpPr>
              <p:cNvPr id="1415" name="Google Shape;1415;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31"/>
            <p:cNvGrpSpPr/>
            <p:nvPr/>
          </p:nvGrpSpPr>
          <p:grpSpPr>
            <a:xfrm>
              <a:off x="8767300" y="4522650"/>
              <a:ext cx="107200" cy="107175"/>
              <a:chOff x="4125350" y="1946513"/>
              <a:chExt cx="107200" cy="107175"/>
            </a:xfrm>
          </p:grpSpPr>
          <p:sp>
            <p:nvSpPr>
              <p:cNvPr id="1418" name="Google Shape;1418;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0" name="Google Shape;1420;p31"/>
          <p:cNvGrpSpPr/>
          <p:nvPr/>
        </p:nvGrpSpPr>
        <p:grpSpPr>
          <a:xfrm flipH="1">
            <a:off x="4391436" y="4291309"/>
            <a:ext cx="361129" cy="3106418"/>
            <a:chOff x="6317900" y="1197313"/>
            <a:chExt cx="180700" cy="1554375"/>
          </a:xfrm>
        </p:grpSpPr>
        <p:sp>
          <p:nvSpPr>
            <p:cNvPr id="1421" name="Google Shape;1421;p3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31"/>
          <p:cNvGrpSpPr/>
          <p:nvPr/>
        </p:nvGrpSpPr>
        <p:grpSpPr>
          <a:xfrm flipH="1">
            <a:off x="4352623" y="430931"/>
            <a:ext cx="438754" cy="772904"/>
            <a:chOff x="4950175" y="2998438"/>
            <a:chExt cx="88725" cy="156300"/>
          </a:xfrm>
        </p:grpSpPr>
        <p:sp>
          <p:nvSpPr>
            <p:cNvPr id="1428" name="Google Shape;1428;p31"/>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1"/>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1"/>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1"/>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1"/>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1"/>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1"/>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1"/>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1"/>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1"/>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1"/>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1"/>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1"/>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1"/>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1"/>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1"/>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 name="Google Shape;1464;p31"/>
          <p:cNvSpPr txBox="1">
            <a:spLocks noGrp="1"/>
          </p:cNvSpPr>
          <p:nvPr>
            <p:ph type="title"/>
          </p:nvPr>
        </p:nvSpPr>
        <p:spPr>
          <a:xfrm>
            <a:off x="1616175" y="21475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Thank-You</a:t>
            </a:r>
            <a:endParaRPr sz="4000">
              <a:solidFill>
                <a:schemeClr val="lt1"/>
              </a:solidFill>
              <a:latin typeface="Barlow Condensed"/>
              <a:ea typeface="Barlow Condensed"/>
              <a:cs typeface="Barlow Condensed"/>
              <a:sym typeface="Barlow Condensed"/>
            </a:endParaRPr>
          </a:p>
        </p:txBody>
      </p:sp>
    </p:spTree>
  </p:cSld>
  <p:clrMapOvr>
    <a:masterClrMapping/>
  </p:clrMapOvr>
</p:sld>
</file>

<file path=ppt/theme/theme1.xml><?xml version="1.0" encoding="utf-8"?>
<a:theme xmlns:a="http://schemas.openxmlformats.org/drawingml/2006/main" name="Software Developer Engineer Job Description by Slidesgo">
  <a:themeElements>
    <a:clrScheme name="Simple Light">
      <a:dk1>
        <a:srgbClr val="FFFFFF"/>
      </a:dk1>
      <a:lt1>
        <a:srgbClr val="FF5E8E"/>
      </a:lt1>
      <a:dk2>
        <a:srgbClr val="1E003F"/>
      </a:dk2>
      <a:lt2>
        <a:srgbClr val="A64D7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224</Words>
  <Application>Microsoft Office PowerPoint</Application>
  <PresentationFormat>On-screen Show (16:9)</PresentationFormat>
  <Paragraphs>30</Paragraphs>
  <Slides>7</Slides>
  <Notes>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Barlow Condensed SemiBold</vt:lpstr>
      <vt:lpstr>Roboto Condensed Light</vt:lpstr>
      <vt:lpstr>Montserrat</vt:lpstr>
      <vt:lpstr>Barlow Condensed</vt:lpstr>
      <vt:lpstr>Barlow</vt:lpstr>
      <vt:lpstr>Anaheim</vt:lpstr>
      <vt:lpstr>Software Developer Engineer Job Description by Slidesgo</vt:lpstr>
      <vt:lpstr>Cyber Cypher - Advanced Level Team 4 - Bit By Bit</vt:lpstr>
      <vt:lpstr>TABLE OF CONTENTS</vt:lpstr>
      <vt:lpstr>Project Goal</vt:lpstr>
      <vt:lpstr>Approach 1</vt:lpstr>
      <vt:lpstr>Sneak Peak </vt:lpstr>
      <vt:lpstr>Approach 2</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Cypher - Advanced Level Team 4 - Bit By Bit</dc:title>
  <cp:lastModifiedBy>Hetvi Gandhi</cp:lastModifiedBy>
  <cp:revision>2</cp:revision>
  <dcterms:modified xsi:type="dcterms:W3CDTF">2023-01-22T06:09:12Z</dcterms:modified>
</cp:coreProperties>
</file>